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61" r:id="rId4"/>
    <p:sldId id="258" r:id="rId5"/>
    <p:sldId id="257" r:id="rId6"/>
    <p:sldId id="259" r:id="rId7"/>
    <p:sldId id="260" r:id="rId8"/>
    <p:sldId id="266" r:id="rId9"/>
    <p:sldId id="264" r:id="rId10"/>
    <p:sldId id="262" r:id="rId11"/>
    <p:sldId id="263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82" r:id="rId25"/>
    <p:sldId id="279" r:id="rId26"/>
    <p:sldId id="280" r:id="rId27"/>
    <p:sldId id="281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talk about imaginary situations in present or future.</a:t>
            </a:r>
          </a:p>
          <a:p>
            <a:pPr marL="0" indent="0">
              <a:buNone/>
            </a:pPr>
            <a:r>
              <a:rPr lang="en-US" dirty="0" smtClean="0"/>
              <a:t>                            WISH + PAST SIMPLE</a:t>
            </a:r>
          </a:p>
          <a:p>
            <a:pPr marL="0" indent="0">
              <a:buNone/>
            </a:pPr>
            <a:r>
              <a:rPr lang="en-US" dirty="0" smtClean="0"/>
              <a:t>                        WISH+PAST CONTINUOUS</a:t>
            </a:r>
            <a:br>
              <a:rPr lang="en-US" dirty="0" smtClean="0"/>
            </a:br>
            <a:r>
              <a:rPr lang="en-US" dirty="0" smtClean="0"/>
              <a:t>                              WISH+ COULD + INF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I wish I had a car.</a:t>
            </a:r>
          </a:p>
          <a:p>
            <a:pPr marL="457200" indent="-457200">
              <a:buAutoNum type="arabicPeriod"/>
            </a:pPr>
            <a:r>
              <a:rPr lang="en-US" dirty="0" smtClean="0"/>
              <a:t>I wish it weren’t raining</a:t>
            </a:r>
          </a:p>
          <a:p>
            <a:pPr marL="457200" indent="-457200">
              <a:buAutoNum type="arabicPeriod"/>
            </a:pPr>
            <a:r>
              <a:rPr lang="en-US" dirty="0" smtClean="0"/>
              <a:t>I wish I could help you.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Wishes about the Present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19081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565180"/>
            <a:ext cx="1828800" cy="25050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husband smokes. I want him to give up.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8462" y="2728912"/>
            <a:ext cx="3267075" cy="1400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9444" y="2731220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70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132856"/>
            <a:ext cx="2686050" cy="16954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best friend always swears. I want him to stop it!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852936"/>
            <a:ext cx="2143125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4293096"/>
            <a:ext cx="314325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86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talk about the things we want to happen in the future. There is a possibility that the situation might happen</a:t>
            </a:r>
          </a:p>
          <a:p>
            <a:r>
              <a:rPr lang="en-US" dirty="0" smtClean="0"/>
              <a:t>                       I HOPE +  subject + verb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 hope she comes</a:t>
            </a:r>
          </a:p>
          <a:p>
            <a:r>
              <a:rPr lang="en-US" dirty="0" smtClean="0"/>
              <a:t>I hope they enjoy themselves.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hope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083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212976"/>
            <a:ext cx="2466975" cy="18478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war might finish soon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24" y="2204864"/>
            <a:ext cx="5705475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51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276872"/>
            <a:ext cx="2371725" cy="19240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parents might come to visit me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2348880"/>
            <a:ext cx="2695575" cy="1695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7020" y="443711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039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060848"/>
            <a:ext cx="2628900" cy="17430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Summer is soon. I want to have a vacation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132856"/>
            <a:ext cx="262890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9450" y="4271962"/>
            <a:ext cx="2705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401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want to express the annoyance that something hasn’t happened yet, we use the following structure: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IT’S TIME + subject + Past Simple</a:t>
            </a:r>
          </a:p>
          <a:p>
            <a:pPr marL="457200" indent="-457200">
              <a:buAutoNum type="arabicPeriod"/>
            </a:pPr>
            <a:r>
              <a:rPr lang="en-US" dirty="0" smtClean="0"/>
              <a:t>It’s time you learnt how to cook for yourself, Dad!</a:t>
            </a:r>
          </a:p>
          <a:p>
            <a:pPr marL="457200" indent="-457200">
              <a:buAutoNum type="arabicPeriod"/>
            </a:pPr>
            <a:r>
              <a:rPr lang="en-US" dirty="0" smtClean="0"/>
              <a:t>It’s time he called his parents. They are worried.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05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132856"/>
            <a:ext cx="2286000" cy="1714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Clean the room/kids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2132856"/>
            <a:ext cx="1905000" cy="1771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5162" y="4077072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331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060848"/>
            <a:ext cx="1914525" cy="23907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Walk a dog/you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420888"/>
            <a:ext cx="2781300" cy="1647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5892" y="4365104"/>
            <a:ext cx="258127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99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179562"/>
            <a:ext cx="3901440" cy="21945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Buy a new car/Suzy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7058" y="2420888"/>
            <a:ext cx="2619375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558603"/>
            <a:ext cx="19050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732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458200" cy="1222375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 am not very tall.</a:t>
            </a:r>
            <a:br>
              <a:rPr lang="en-US" sz="3600" dirty="0" smtClean="0"/>
            </a:br>
            <a:r>
              <a:rPr lang="en-US" sz="3600" dirty="0" smtClean="0"/>
              <a:t>I wish</a:t>
            </a:r>
            <a:r>
              <a:rPr lang="en-US" dirty="0" smtClean="0"/>
              <a:t>………………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556792"/>
            <a:ext cx="3888432" cy="5184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692696"/>
            <a:ext cx="4108722" cy="610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55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this structure when we want to say that we regret about something that had already happened.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1. I shouldn’t have bought the car. I’m broke now.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Should have + Past participle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0432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067958"/>
            <a:ext cx="1885950" cy="24193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have a stomachache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36739" y="2204864"/>
            <a:ext cx="2543175" cy="1800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450912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63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988840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I’m tired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925448"/>
            <a:ext cx="3888432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40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060848"/>
            <a:ext cx="2286000" cy="1905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failed my exams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2079747"/>
            <a:ext cx="2428875" cy="18859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450" y="4410821"/>
            <a:ext cx="3744416" cy="213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03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636912"/>
            <a:ext cx="2438400" cy="18764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have a hangover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2060848"/>
            <a:ext cx="3563888" cy="437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29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348880"/>
            <a:ext cx="2438400" cy="18764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was fired yesterday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2492896"/>
            <a:ext cx="1905000" cy="1390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4407842"/>
            <a:ext cx="22955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372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132856"/>
            <a:ext cx="2238375" cy="20478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jeans are too tight for me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2132856"/>
            <a:ext cx="2019300" cy="22574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933056"/>
            <a:ext cx="18573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25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did something in the past and we regret about it in the present we usually use:</a:t>
            </a:r>
          </a:p>
          <a:p>
            <a:endParaRPr lang="en-US" dirty="0"/>
          </a:p>
          <a:p>
            <a:r>
              <a:rPr lang="en-US" dirty="0" smtClean="0"/>
              <a:t>WISH + subject + Past Perfect</a:t>
            </a:r>
          </a:p>
          <a:p>
            <a:endParaRPr lang="en-US" dirty="0"/>
          </a:p>
          <a:p>
            <a:r>
              <a:rPr lang="en-US" dirty="0" smtClean="0"/>
              <a:t>1. I wish I hadn’t gone to Spain. (But I did and I all my documents were stolen there)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Wishes about the past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75567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060848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regret having got married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348880"/>
            <a:ext cx="4439245" cy="339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50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7" y="2247901"/>
            <a:ext cx="3744416" cy="23332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paid a lot of money for my new iPhone 6 and it broke the next day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4293096"/>
            <a:ext cx="4644008" cy="25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38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2348880"/>
            <a:ext cx="5184576" cy="36266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 can’t speak English fluently.</a:t>
            </a:r>
            <a:br>
              <a:rPr lang="en-US" sz="3600" dirty="0" smtClean="0"/>
            </a:br>
            <a:r>
              <a:rPr lang="en-US" sz="3600" dirty="0" smtClean="0"/>
              <a:t>I wish ……….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0108" y="3020539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00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204864"/>
            <a:ext cx="3571875" cy="26955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went by car and it was really a long ride.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861048"/>
            <a:ext cx="4707607" cy="255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688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060848"/>
            <a:ext cx="2908697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nose is very big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3741" y="2276872"/>
            <a:ext cx="51625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27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916832"/>
            <a:ext cx="2907399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hair is not blonde.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2492896"/>
            <a:ext cx="1762125" cy="2600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274131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80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744949"/>
            <a:ext cx="3888432" cy="2520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don’t have enough free time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7384" y="2204864"/>
            <a:ext cx="2543175" cy="1800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209" y="4501480"/>
            <a:ext cx="2333625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69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276872"/>
            <a:ext cx="1943100" cy="1295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56263" cy="1054250"/>
          </a:xfrm>
        </p:spPr>
        <p:txBody>
          <a:bodyPr/>
          <a:lstStyle/>
          <a:p>
            <a:r>
              <a:rPr lang="en-US" sz="3600" dirty="0" smtClean="0"/>
              <a:t>I have to get up early everyday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2312" y="2552700"/>
            <a:ext cx="2619375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350100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289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WISH + WOULD + INF</a:t>
            </a:r>
          </a:p>
          <a:p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I wish he would stop talking about his new car</a:t>
            </a:r>
          </a:p>
          <a:p>
            <a:pPr marL="457200" indent="-457200">
              <a:buAutoNum type="arabicPeriod"/>
            </a:pPr>
            <a:r>
              <a:rPr lang="en-US" dirty="0" smtClean="0"/>
              <a:t>I wish he would stop calling me at night.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BUT!!! If we talk about ourselves we don’t use WOULD!</a:t>
            </a:r>
          </a:p>
          <a:p>
            <a:pPr marL="0" indent="0">
              <a:buNone/>
            </a:pPr>
            <a:r>
              <a:rPr lang="en-US" dirty="0" smtClean="0"/>
              <a:t>1. I wish I had a job.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Wishes that express our annoyance. We hope that attitude will change in the future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98515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422102"/>
            <a:ext cx="2286000" cy="1219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My boss yells at me.</a:t>
            </a:r>
            <a:br>
              <a:rPr lang="en-US" sz="3600" dirty="0" smtClean="0"/>
            </a:br>
            <a:r>
              <a:rPr lang="en-US" sz="3600" dirty="0" smtClean="0"/>
              <a:t>I wish he….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393277"/>
            <a:ext cx="2257425" cy="2028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2403716"/>
            <a:ext cx="20764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6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100</TotalTime>
  <Words>418</Words>
  <Application>Microsoft Office PowerPoint</Application>
  <PresentationFormat>Экран (4:3)</PresentationFormat>
  <Paragraphs>61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Твердый переплет</vt:lpstr>
      <vt:lpstr>Wishes about the Present</vt:lpstr>
      <vt:lpstr> I am not very tall. I wish………………</vt:lpstr>
      <vt:lpstr>I can’t speak English fluently. I wish ……….</vt:lpstr>
      <vt:lpstr>My nose is very big</vt:lpstr>
      <vt:lpstr>My hair is not blonde. </vt:lpstr>
      <vt:lpstr>I don’t have enough free time</vt:lpstr>
      <vt:lpstr>I have to get up early everyday</vt:lpstr>
      <vt:lpstr>Wishes that express our annoyance. We hope that attitude will change in the future </vt:lpstr>
      <vt:lpstr>My boss yells at me. I wish he…. </vt:lpstr>
      <vt:lpstr>My husband smokes. I want him to give up.</vt:lpstr>
      <vt:lpstr>My best friend always swears. I want him to stop it!</vt:lpstr>
      <vt:lpstr>I hope</vt:lpstr>
      <vt:lpstr>The war might finish soon </vt:lpstr>
      <vt:lpstr>My parents might come to visit me</vt:lpstr>
      <vt:lpstr>Summer is soon. I want to have a vacation</vt:lpstr>
      <vt:lpstr>IT’S TIME….</vt:lpstr>
      <vt:lpstr>Clean the room/kids</vt:lpstr>
      <vt:lpstr>Walk a dog/you</vt:lpstr>
      <vt:lpstr>Buy a new car/Suzy</vt:lpstr>
      <vt:lpstr>Should have + Past participle</vt:lpstr>
      <vt:lpstr>I have a stomachache</vt:lpstr>
      <vt:lpstr>I’m tired</vt:lpstr>
      <vt:lpstr>I failed my exams</vt:lpstr>
      <vt:lpstr>I have a hangover</vt:lpstr>
      <vt:lpstr>I was fired yesterday</vt:lpstr>
      <vt:lpstr>My jeans are too tight for me</vt:lpstr>
      <vt:lpstr>Wishes about the past</vt:lpstr>
      <vt:lpstr>I regret having got married</vt:lpstr>
      <vt:lpstr>I paid a lot of money for my new iPhone 6 and it broke the next day.</vt:lpstr>
      <vt:lpstr>I went by car and it was really a long ride.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not very tall. I wish………………</dc:title>
  <dc:creator>Андрей</dc:creator>
  <cp:lastModifiedBy>Olga</cp:lastModifiedBy>
  <cp:revision>14</cp:revision>
  <dcterms:created xsi:type="dcterms:W3CDTF">2015-02-19T11:14:12Z</dcterms:created>
  <dcterms:modified xsi:type="dcterms:W3CDTF">2015-10-05T08:15:17Z</dcterms:modified>
</cp:coreProperties>
</file>