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79"/>
  </p:notesMasterIdLst>
  <p:sldIdLst>
    <p:sldId id="256" r:id="rId2"/>
    <p:sldId id="258" r:id="rId3"/>
    <p:sldId id="259" r:id="rId4"/>
    <p:sldId id="303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1" r:id="rId15"/>
    <p:sldId id="267" r:id="rId16"/>
    <p:sldId id="272" r:id="rId17"/>
    <p:sldId id="273" r:id="rId18"/>
    <p:sldId id="274" r:id="rId19"/>
    <p:sldId id="275" r:id="rId20"/>
    <p:sldId id="276" r:id="rId21"/>
    <p:sldId id="257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7" r:id="rId31"/>
    <p:sldId id="288" r:id="rId32"/>
    <p:sldId id="285" r:id="rId33"/>
    <p:sldId id="289" r:id="rId34"/>
    <p:sldId id="290" r:id="rId35"/>
    <p:sldId id="291" r:id="rId36"/>
    <p:sldId id="286" r:id="rId37"/>
    <p:sldId id="292" r:id="rId38"/>
    <p:sldId id="293" r:id="rId39"/>
    <p:sldId id="294" r:id="rId40"/>
    <p:sldId id="296" r:id="rId41"/>
    <p:sldId id="297" r:id="rId42"/>
    <p:sldId id="298" r:id="rId43"/>
    <p:sldId id="299" r:id="rId44"/>
    <p:sldId id="300" r:id="rId45"/>
    <p:sldId id="301" r:id="rId46"/>
    <p:sldId id="304" r:id="rId47"/>
    <p:sldId id="305" r:id="rId48"/>
    <p:sldId id="310" r:id="rId49"/>
    <p:sldId id="306" r:id="rId50"/>
    <p:sldId id="307" r:id="rId51"/>
    <p:sldId id="309" r:id="rId52"/>
    <p:sldId id="308" r:id="rId53"/>
    <p:sldId id="311" r:id="rId54"/>
    <p:sldId id="312" r:id="rId55"/>
    <p:sldId id="313" r:id="rId56"/>
    <p:sldId id="314" r:id="rId57"/>
    <p:sldId id="316" r:id="rId58"/>
    <p:sldId id="317" r:id="rId59"/>
    <p:sldId id="318" r:id="rId60"/>
    <p:sldId id="320" r:id="rId61"/>
    <p:sldId id="321" r:id="rId62"/>
    <p:sldId id="322" r:id="rId63"/>
    <p:sldId id="337" r:id="rId64"/>
    <p:sldId id="324" r:id="rId65"/>
    <p:sldId id="325" r:id="rId66"/>
    <p:sldId id="338" r:id="rId67"/>
    <p:sldId id="327" r:id="rId68"/>
    <p:sldId id="339" r:id="rId69"/>
    <p:sldId id="329" r:id="rId70"/>
    <p:sldId id="340" r:id="rId71"/>
    <p:sldId id="331" r:id="rId72"/>
    <p:sldId id="341" r:id="rId73"/>
    <p:sldId id="333" r:id="rId74"/>
    <p:sldId id="342" r:id="rId75"/>
    <p:sldId id="335" r:id="rId76"/>
    <p:sldId id="336" r:id="rId77"/>
    <p:sldId id="302" r:id="rId7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9A63B9-978C-47CF-9516-FF9DC0E7194F}" type="doc">
      <dgm:prSet loTypeId="urn:microsoft.com/office/officeart/2005/8/layout/process4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A0E9F19-F564-40E8-B6A1-4B837F06B6E2}">
      <dgm:prSet phldrT="[Текст]" custT="1"/>
      <dgm:spPr/>
      <dgm:t>
        <a:bodyPr/>
        <a:lstStyle/>
        <a:p>
          <a:pPr algn="ctr"/>
          <a:r>
            <a:rPr lang="ru-RU" sz="3600" dirty="0" err="1" smtClean="0">
              <a:latin typeface="Times New Roman" pitchFamily="18" charset="0"/>
              <a:cs typeface="Times New Roman" pitchFamily="18" charset="0"/>
            </a:rPr>
            <a:t>мовна</a:t>
          </a:r>
          <a:r>
            <a:rPr lang="ru-RU" sz="3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3600" dirty="0" err="1" smtClean="0">
              <a:latin typeface="Times New Roman" pitchFamily="18" charset="0"/>
              <a:cs typeface="Times New Roman" pitchFamily="18" charset="0"/>
            </a:rPr>
            <a:t>компетенція</a:t>
          </a:r>
          <a:r>
            <a:rPr lang="ru-RU" sz="36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3600" dirty="0">
            <a:latin typeface="Times New Roman" pitchFamily="18" charset="0"/>
            <a:cs typeface="Times New Roman" pitchFamily="18" charset="0"/>
          </a:endParaRPr>
        </a:p>
      </dgm:t>
    </dgm:pt>
    <dgm:pt modelId="{4F373546-7A91-40E9-9147-D442608187A2}" type="parTrans" cxnId="{D12D629A-20BB-486B-B7C1-EB1E297FFC28}">
      <dgm:prSet/>
      <dgm:spPr/>
      <dgm:t>
        <a:bodyPr/>
        <a:lstStyle/>
        <a:p>
          <a:endParaRPr lang="ru-RU"/>
        </a:p>
      </dgm:t>
    </dgm:pt>
    <dgm:pt modelId="{8DE15E35-D418-4CF4-86B1-6ED23EB14341}" type="sibTrans" cxnId="{D12D629A-20BB-486B-B7C1-EB1E297FFC28}">
      <dgm:prSet/>
      <dgm:spPr/>
      <dgm:t>
        <a:bodyPr/>
        <a:lstStyle/>
        <a:p>
          <a:endParaRPr lang="ru-RU"/>
        </a:p>
      </dgm:t>
    </dgm:pt>
    <dgm:pt modelId="{7D1D5507-FA3C-4295-8C48-1B9686B74C2F}">
      <dgm:prSet phldrT="[Текст]" custT="1"/>
      <dgm:spPr/>
      <dgm:t>
        <a:bodyPr/>
        <a:lstStyle/>
        <a:p>
          <a:pPr algn="ctr"/>
          <a:r>
            <a:rPr lang="ru-RU" sz="3600" dirty="0" err="1" smtClean="0">
              <a:latin typeface="Times New Roman" pitchFamily="18" charset="0"/>
              <a:cs typeface="Times New Roman" pitchFamily="18" charset="0"/>
            </a:rPr>
            <a:t>мовленнєва</a:t>
          </a:r>
          <a:r>
            <a:rPr lang="ru-RU" sz="3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3600" dirty="0" err="1" smtClean="0">
              <a:latin typeface="Times New Roman" pitchFamily="18" charset="0"/>
              <a:cs typeface="Times New Roman" pitchFamily="18" charset="0"/>
            </a:rPr>
            <a:t>компетенція</a:t>
          </a:r>
          <a:r>
            <a:rPr lang="ru-RU" sz="36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3600" dirty="0">
            <a:latin typeface="Times New Roman" pitchFamily="18" charset="0"/>
            <a:cs typeface="Times New Roman" pitchFamily="18" charset="0"/>
          </a:endParaRPr>
        </a:p>
      </dgm:t>
    </dgm:pt>
    <dgm:pt modelId="{2E710D52-C8FF-4FD4-BFB3-EB2ADC0FCD8D}" type="parTrans" cxnId="{08622A34-8645-40F0-B098-71CE358F6274}">
      <dgm:prSet/>
      <dgm:spPr/>
      <dgm:t>
        <a:bodyPr/>
        <a:lstStyle/>
        <a:p>
          <a:endParaRPr lang="ru-RU"/>
        </a:p>
      </dgm:t>
    </dgm:pt>
    <dgm:pt modelId="{E88D6E5C-3B09-4CE9-A510-A9D5E1D9BB30}" type="sibTrans" cxnId="{08622A34-8645-40F0-B098-71CE358F6274}">
      <dgm:prSet/>
      <dgm:spPr/>
      <dgm:t>
        <a:bodyPr/>
        <a:lstStyle/>
        <a:p>
          <a:endParaRPr lang="ru-RU"/>
        </a:p>
      </dgm:t>
    </dgm:pt>
    <dgm:pt modelId="{12E1C2D2-C6BC-4B47-8A67-6A28025E017B}">
      <dgm:prSet phldrT="[Текст]" custT="1"/>
      <dgm:spPr/>
      <dgm:t>
        <a:bodyPr/>
        <a:lstStyle/>
        <a:p>
          <a:pPr algn="ctr"/>
          <a:r>
            <a:rPr lang="ru-RU" sz="1900" dirty="0" smtClean="0"/>
            <a:t> </a:t>
          </a:r>
          <a:r>
            <a:rPr lang="ru-RU" sz="3600" dirty="0" err="1" smtClean="0">
              <a:latin typeface="Times New Roman" pitchFamily="18" charset="0"/>
              <a:cs typeface="Times New Roman" pitchFamily="18" charset="0"/>
            </a:rPr>
            <a:t>соціокультурна</a:t>
          </a:r>
          <a:r>
            <a:rPr lang="ru-RU" sz="3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3600" dirty="0" err="1" smtClean="0">
              <a:latin typeface="Times New Roman" pitchFamily="18" charset="0"/>
              <a:cs typeface="Times New Roman" pitchFamily="18" charset="0"/>
            </a:rPr>
            <a:t>компетенція</a:t>
          </a:r>
          <a:endParaRPr lang="ru-RU" sz="3600" dirty="0">
            <a:latin typeface="Times New Roman" pitchFamily="18" charset="0"/>
            <a:cs typeface="Times New Roman" pitchFamily="18" charset="0"/>
          </a:endParaRPr>
        </a:p>
      </dgm:t>
    </dgm:pt>
    <dgm:pt modelId="{0EE552F1-953B-4BE5-8AD5-5EC3E92D6A63}" type="parTrans" cxnId="{C1D0A380-8C79-4759-896E-BDC7D5162707}">
      <dgm:prSet/>
      <dgm:spPr/>
      <dgm:t>
        <a:bodyPr/>
        <a:lstStyle/>
        <a:p>
          <a:endParaRPr lang="ru-RU"/>
        </a:p>
      </dgm:t>
    </dgm:pt>
    <dgm:pt modelId="{2B8E64F9-B679-4DA2-9932-707BF84670F6}" type="sibTrans" cxnId="{C1D0A380-8C79-4759-896E-BDC7D5162707}">
      <dgm:prSet/>
      <dgm:spPr/>
      <dgm:t>
        <a:bodyPr/>
        <a:lstStyle/>
        <a:p>
          <a:endParaRPr lang="ru-RU"/>
        </a:p>
      </dgm:t>
    </dgm:pt>
    <dgm:pt modelId="{5B582C40-7AF2-439F-BB32-CDC2D7B463AA}">
      <dgm:prSet custT="1"/>
      <dgm:spPr/>
      <dgm:t>
        <a:bodyPr/>
        <a:lstStyle/>
        <a:p>
          <a:r>
            <a:rPr lang="ru-RU" sz="2800" dirty="0" err="1" smtClean="0">
              <a:latin typeface="Times New Roman" pitchFamily="18" charset="0"/>
              <a:cs typeface="Times New Roman" pitchFamily="18" charset="0"/>
            </a:rPr>
            <a:t>фонетичн</a:t>
          </a:r>
          <a:r>
            <a:rPr lang="uk-UA" sz="2800" dirty="0" smtClean="0">
              <a:latin typeface="Times New Roman" pitchFamily="18" charset="0"/>
              <a:cs typeface="Times New Roman" pitchFamily="18" charset="0"/>
            </a:rPr>
            <a:t>і</a:t>
          </a:r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2800" dirty="0" err="1" smtClean="0">
              <a:latin typeface="Times New Roman" pitchFamily="18" charset="0"/>
              <a:cs typeface="Times New Roman" pitchFamily="18" charset="0"/>
            </a:rPr>
            <a:t>граматичн</a:t>
          </a:r>
          <a:r>
            <a:rPr lang="uk-UA" sz="2800" dirty="0" smtClean="0">
              <a:latin typeface="Times New Roman" pitchFamily="18" charset="0"/>
              <a:cs typeface="Times New Roman" pitchFamily="18" charset="0"/>
            </a:rPr>
            <a:t>і</a:t>
          </a:r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2800" dirty="0" err="1" smtClean="0">
              <a:latin typeface="Times New Roman" pitchFamily="18" charset="0"/>
              <a:cs typeface="Times New Roman" pitchFamily="18" charset="0"/>
            </a:rPr>
            <a:t>лексичн</a:t>
          </a:r>
          <a:r>
            <a:rPr lang="uk-UA" sz="2800" dirty="0" smtClean="0">
              <a:latin typeface="Times New Roman" pitchFamily="18" charset="0"/>
              <a:cs typeface="Times New Roman" pitchFamily="18" charset="0"/>
            </a:rPr>
            <a:t>і</a:t>
          </a:r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2800" dirty="0" err="1" smtClean="0">
              <a:latin typeface="Times New Roman" pitchFamily="18" charset="0"/>
              <a:cs typeface="Times New Roman" pitchFamily="18" charset="0"/>
            </a:rPr>
            <a:t>орфографічн</a:t>
          </a:r>
          <a:r>
            <a:rPr lang="uk-UA" sz="2800" dirty="0" smtClean="0">
              <a:latin typeface="Times New Roman" pitchFamily="18" charset="0"/>
              <a:cs typeface="Times New Roman" pitchFamily="18" charset="0"/>
            </a:rPr>
            <a:t>і знання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F206657C-5C68-42AC-83FB-EE7BD5672618}" type="parTrans" cxnId="{11BB558A-C497-4FED-8D90-44A2FF2D4AF7}">
      <dgm:prSet/>
      <dgm:spPr/>
      <dgm:t>
        <a:bodyPr/>
        <a:lstStyle/>
        <a:p>
          <a:endParaRPr lang="ru-RU"/>
        </a:p>
      </dgm:t>
    </dgm:pt>
    <dgm:pt modelId="{F5A269D2-1FFB-45F4-84C9-008948B7BFAA}" type="sibTrans" cxnId="{11BB558A-C497-4FED-8D90-44A2FF2D4AF7}">
      <dgm:prSet/>
      <dgm:spPr/>
      <dgm:t>
        <a:bodyPr/>
        <a:lstStyle/>
        <a:p>
          <a:endParaRPr lang="ru-RU"/>
        </a:p>
      </dgm:t>
    </dgm:pt>
    <dgm:pt modelId="{40E99897-2EF3-490F-932D-9964F8931EB6}">
      <dgm:prSet custT="1"/>
      <dgm:spPr/>
      <dgm:t>
        <a:bodyPr/>
        <a:lstStyle/>
        <a:p>
          <a:r>
            <a:rPr lang="uk-UA" sz="3200" dirty="0" smtClean="0">
              <a:latin typeface="Times New Roman" pitchFamily="18" charset="0"/>
              <a:cs typeface="Times New Roman" pitchFamily="18" charset="0"/>
            </a:rPr>
            <a:t>уміння </a:t>
          </a:r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в </a:t>
          </a:r>
          <a:r>
            <a:rPr lang="ru-RU" sz="3200" dirty="0" err="1" smtClean="0">
              <a:latin typeface="Times New Roman" pitchFamily="18" charset="0"/>
              <a:cs typeface="Times New Roman" pitchFamily="18" charset="0"/>
            </a:rPr>
            <a:t>аудіюванні</a:t>
          </a:r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3200" dirty="0" err="1" smtClean="0">
              <a:latin typeface="Times New Roman" pitchFamily="18" charset="0"/>
              <a:cs typeface="Times New Roman" pitchFamily="18" charset="0"/>
            </a:rPr>
            <a:t>говорінні</a:t>
          </a:r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3200" dirty="0" err="1" smtClean="0">
              <a:latin typeface="Times New Roman" pitchFamily="18" charset="0"/>
              <a:cs typeface="Times New Roman" pitchFamily="18" charset="0"/>
            </a:rPr>
            <a:t>читанні</a:t>
          </a:r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 та </a:t>
          </a:r>
          <a:r>
            <a:rPr lang="ru-RU" sz="3200" dirty="0" err="1" smtClean="0">
              <a:latin typeface="Times New Roman" pitchFamily="18" charset="0"/>
              <a:cs typeface="Times New Roman" pitchFamily="18" charset="0"/>
            </a:rPr>
            <a:t>письмі</a:t>
          </a:r>
          <a:endParaRPr lang="ru-RU" sz="3200" dirty="0">
            <a:latin typeface="Times New Roman" pitchFamily="18" charset="0"/>
            <a:cs typeface="Times New Roman" pitchFamily="18" charset="0"/>
          </a:endParaRPr>
        </a:p>
      </dgm:t>
    </dgm:pt>
    <dgm:pt modelId="{C5DA9B9F-8A45-4E25-8F56-C2BE61F7E099}" type="parTrans" cxnId="{A3C62170-BFC2-4DA0-A66E-4A1BEADD9740}">
      <dgm:prSet/>
      <dgm:spPr/>
      <dgm:t>
        <a:bodyPr/>
        <a:lstStyle/>
        <a:p>
          <a:endParaRPr lang="ru-RU"/>
        </a:p>
      </dgm:t>
    </dgm:pt>
    <dgm:pt modelId="{505D4A88-D2AA-4F6C-910E-B2BEE3E6B466}" type="sibTrans" cxnId="{A3C62170-BFC2-4DA0-A66E-4A1BEADD9740}">
      <dgm:prSet/>
      <dgm:spPr/>
      <dgm:t>
        <a:bodyPr/>
        <a:lstStyle/>
        <a:p>
          <a:endParaRPr lang="ru-RU"/>
        </a:p>
      </dgm:t>
    </dgm:pt>
    <dgm:pt modelId="{3D5FDBBE-E22C-4CB5-BF2D-EF0CE96896FF}">
      <dgm:prSet custT="1"/>
      <dgm:spPr/>
      <dgm:t>
        <a:bodyPr/>
        <a:lstStyle/>
        <a:p>
          <a:r>
            <a:rPr lang="uk-UA" sz="3200" dirty="0" smtClean="0">
              <a:latin typeface="Times New Roman" pitchFamily="18" charset="0"/>
              <a:cs typeface="Times New Roman" pitchFamily="18" charset="0"/>
            </a:rPr>
            <a:t>країнознавча та лінгвокраїнознавча компетенції</a:t>
          </a:r>
          <a:endParaRPr lang="ru-RU" sz="3200" dirty="0">
            <a:latin typeface="Times New Roman" pitchFamily="18" charset="0"/>
            <a:cs typeface="Times New Roman" pitchFamily="18" charset="0"/>
          </a:endParaRPr>
        </a:p>
      </dgm:t>
    </dgm:pt>
    <dgm:pt modelId="{76D18814-760C-45EF-B09D-86E3A11A7CE2}" type="parTrans" cxnId="{C157F5AF-6CEB-4441-A072-3059B3068971}">
      <dgm:prSet/>
      <dgm:spPr/>
      <dgm:t>
        <a:bodyPr/>
        <a:lstStyle/>
        <a:p>
          <a:endParaRPr lang="ru-RU"/>
        </a:p>
      </dgm:t>
    </dgm:pt>
    <dgm:pt modelId="{559CD698-EF1E-4189-B0EE-DD4F399FAD44}" type="sibTrans" cxnId="{C157F5AF-6CEB-4441-A072-3059B3068971}">
      <dgm:prSet/>
      <dgm:spPr/>
      <dgm:t>
        <a:bodyPr/>
        <a:lstStyle/>
        <a:p>
          <a:endParaRPr lang="ru-RU"/>
        </a:p>
      </dgm:t>
    </dgm:pt>
    <dgm:pt modelId="{BC3BD786-3EB2-40FC-966C-781F67A63577}" type="pres">
      <dgm:prSet presAssocID="{F49A63B9-978C-47CF-9516-FF9DC0E7194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C372FBC-EDD9-4F3B-B01F-421DF8B35A83}" type="pres">
      <dgm:prSet presAssocID="{12E1C2D2-C6BC-4B47-8A67-6A28025E017B}" presName="boxAndChildren" presStyleCnt="0"/>
      <dgm:spPr/>
    </dgm:pt>
    <dgm:pt modelId="{5EB393FB-79D5-4F99-8FEE-918F3A1E02FE}" type="pres">
      <dgm:prSet presAssocID="{12E1C2D2-C6BC-4B47-8A67-6A28025E017B}" presName="parentTextBox" presStyleLbl="node1" presStyleIdx="0" presStyleCnt="3"/>
      <dgm:spPr/>
      <dgm:t>
        <a:bodyPr/>
        <a:lstStyle/>
        <a:p>
          <a:endParaRPr lang="ru-RU"/>
        </a:p>
      </dgm:t>
    </dgm:pt>
    <dgm:pt modelId="{19ED34E2-A63D-43DB-8A89-562136CA7FAC}" type="pres">
      <dgm:prSet presAssocID="{12E1C2D2-C6BC-4B47-8A67-6A28025E017B}" presName="entireBox" presStyleLbl="node1" presStyleIdx="0" presStyleCnt="3"/>
      <dgm:spPr/>
      <dgm:t>
        <a:bodyPr/>
        <a:lstStyle/>
        <a:p>
          <a:endParaRPr lang="ru-RU"/>
        </a:p>
      </dgm:t>
    </dgm:pt>
    <dgm:pt modelId="{3B857CB4-89BD-4B5B-8BED-25B534104EB3}" type="pres">
      <dgm:prSet presAssocID="{12E1C2D2-C6BC-4B47-8A67-6A28025E017B}" presName="descendantBox" presStyleCnt="0"/>
      <dgm:spPr/>
    </dgm:pt>
    <dgm:pt modelId="{F00DEAB8-926A-498B-99C3-EE751EBDA0F2}" type="pres">
      <dgm:prSet presAssocID="{3D5FDBBE-E22C-4CB5-BF2D-EF0CE96896FF}" presName="childTextBox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E21633-62AB-405F-A896-66CA7B9971EC}" type="pres">
      <dgm:prSet presAssocID="{E88D6E5C-3B09-4CE9-A510-A9D5E1D9BB30}" presName="sp" presStyleCnt="0"/>
      <dgm:spPr/>
    </dgm:pt>
    <dgm:pt modelId="{CAA476E8-7AA9-4CEA-9C3D-5BD4428C2907}" type="pres">
      <dgm:prSet presAssocID="{7D1D5507-FA3C-4295-8C48-1B9686B74C2F}" presName="arrowAndChildren" presStyleCnt="0"/>
      <dgm:spPr/>
    </dgm:pt>
    <dgm:pt modelId="{07281FEE-0893-4870-917E-4BF221536C2C}" type="pres">
      <dgm:prSet presAssocID="{7D1D5507-FA3C-4295-8C48-1B9686B74C2F}" presName="parentTextArrow" presStyleLbl="node1" presStyleIdx="0" presStyleCnt="3"/>
      <dgm:spPr/>
      <dgm:t>
        <a:bodyPr/>
        <a:lstStyle/>
        <a:p>
          <a:endParaRPr lang="ru-RU"/>
        </a:p>
      </dgm:t>
    </dgm:pt>
    <dgm:pt modelId="{DDFDD424-BF60-4F69-97D8-7DCBCB20F3C0}" type="pres">
      <dgm:prSet presAssocID="{7D1D5507-FA3C-4295-8C48-1B9686B74C2F}" presName="arrow" presStyleLbl="node1" presStyleIdx="1" presStyleCnt="3"/>
      <dgm:spPr/>
      <dgm:t>
        <a:bodyPr/>
        <a:lstStyle/>
        <a:p>
          <a:endParaRPr lang="ru-RU"/>
        </a:p>
      </dgm:t>
    </dgm:pt>
    <dgm:pt modelId="{AE7E8644-6732-4D41-913A-322CCB2D2640}" type="pres">
      <dgm:prSet presAssocID="{7D1D5507-FA3C-4295-8C48-1B9686B74C2F}" presName="descendantArrow" presStyleCnt="0"/>
      <dgm:spPr/>
    </dgm:pt>
    <dgm:pt modelId="{67DC9AC7-C4C6-4D97-AE25-B6739E2BC5BF}" type="pres">
      <dgm:prSet presAssocID="{40E99897-2EF3-490F-932D-9964F8931EB6}" presName="childTextArrow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80E7F7-D4DA-4DCE-93A4-D9BE6C024ADD}" type="pres">
      <dgm:prSet presAssocID="{8DE15E35-D418-4CF4-86B1-6ED23EB14341}" presName="sp" presStyleCnt="0"/>
      <dgm:spPr/>
    </dgm:pt>
    <dgm:pt modelId="{8585FF71-7D79-42A7-BA17-2D519263572E}" type="pres">
      <dgm:prSet presAssocID="{2A0E9F19-F564-40E8-B6A1-4B837F06B6E2}" presName="arrowAndChildren" presStyleCnt="0"/>
      <dgm:spPr/>
    </dgm:pt>
    <dgm:pt modelId="{76CD5E4E-CC8A-41BC-80C1-A6DAD31BBD71}" type="pres">
      <dgm:prSet presAssocID="{2A0E9F19-F564-40E8-B6A1-4B837F06B6E2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377BB107-DAAF-471B-B2E4-E6522486E3CA}" type="pres">
      <dgm:prSet presAssocID="{2A0E9F19-F564-40E8-B6A1-4B837F06B6E2}" presName="arrow" presStyleLbl="node1" presStyleIdx="2" presStyleCnt="3"/>
      <dgm:spPr/>
      <dgm:t>
        <a:bodyPr/>
        <a:lstStyle/>
        <a:p>
          <a:endParaRPr lang="ru-RU"/>
        </a:p>
      </dgm:t>
    </dgm:pt>
    <dgm:pt modelId="{C91EB924-418B-4281-BC3F-27E45351F54A}" type="pres">
      <dgm:prSet presAssocID="{2A0E9F19-F564-40E8-B6A1-4B837F06B6E2}" presName="descendantArrow" presStyleCnt="0"/>
      <dgm:spPr/>
    </dgm:pt>
    <dgm:pt modelId="{C59B7CEB-6943-41EB-97B9-F23EB6D25574}" type="pres">
      <dgm:prSet presAssocID="{5B582C40-7AF2-439F-BB32-CDC2D7B463AA}" presName="childTextArrow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B2DD8C5-EB9A-45A9-8AC6-AC6884ED01CF}" type="presOf" srcId="{12E1C2D2-C6BC-4B47-8A67-6A28025E017B}" destId="{19ED34E2-A63D-43DB-8A89-562136CA7FAC}" srcOrd="1" destOrd="0" presId="urn:microsoft.com/office/officeart/2005/8/layout/process4"/>
    <dgm:cxn modelId="{79C4D48D-4643-44D5-A2A1-5340142AA19A}" type="presOf" srcId="{7D1D5507-FA3C-4295-8C48-1B9686B74C2F}" destId="{DDFDD424-BF60-4F69-97D8-7DCBCB20F3C0}" srcOrd="1" destOrd="0" presId="urn:microsoft.com/office/officeart/2005/8/layout/process4"/>
    <dgm:cxn modelId="{A3C62170-BFC2-4DA0-A66E-4A1BEADD9740}" srcId="{7D1D5507-FA3C-4295-8C48-1B9686B74C2F}" destId="{40E99897-2EF3-490F-932D-9964F8931EB6}" srcOrd="0" destOrd="0" parTransId="{C5DA9B9F-8A45-4E25-8F56-C2BE61F7E099}" sibTransId="{505D4A88-D2AA-4F6C-910E-B2BEE3E6B466}"/>
    <dgm:cxn modelId="{48E5C28E-4DCB-4181-8318-F523D5CD2AB5}" type="presOf" srcId="{2A0E9F19-F564-40E8-B6A1-4B837F06B6E2}" destId="{377BB107-DAAF-471B-B2E4-E6522486E3CA}" srcOrd="1" destOrd="0" presId="urn:microsoft.com/office/officeart/2005/8/layout/process4"/>
    <dgm:cxn modelId="{D1B163B9-0A48-476B-8E8F-497EAE2B2F99}" type="presOf" srcId="{2A0E9F19-F564-40E8-B6A1-4B837F06B6E2}" destId="{76CD5E4E-CC8A-41BC-80C1-A6DAD31BBD71}" srcOrd="0" destOrd="0" presId="urn:microsoft.com/office/officeart/2005/8/layout/process4"/>
    <dgm:cxn modelId="{7060CD1F-3A97-4ED7-A807-78BFFA9AAB02}" type="presOf" srcId="{40E99897-2EF3-490F-932D-9964F8931EB6}" destId="{67DC9AC7-C4C6-4D97-AE25-B6739E2BC5BF}" srcOrd="0" destOrd="0" presId="urn:microsoft.com/office/officeart/2005/8/layout/process4"/>
    <dgm:cxn modelId="{D12D629A-20BB-486B-B7C1-EB1E297FFC28}" srcId="{F49A63B9-978C-47CF-9516-FF9DC0E7194F}" destId="{2A0E9F19-F564-40E8-B6A1-4B837F06B6E2}" srcOrd="0" destOrd="0" parTransId="{4F373546-7A91-40E9-9147-D442608187A2}" sibTransId="{8DE15E35-D418-4CF4-86B1-6ED23EB14341}"/>
    <dgm:cxn modelId="{B01FEA5A-8475-44A4-9E23-F014B807C39D}" type="presOf" srcId="{5B582C40-7AF2-439F-BB32-CDC2D7B463AA}" destId="{C59B7CEB-6943-41EB-97B9-F23EB6D25574}" srcOrd="0" destOrd="0" presId="urn:microsoft.com/office/officeart/2005/8/layout/process4"/>
    <dgm:cxn modelId="{DE3BD910-4A95-407A-A440-46803CFAA093}" type="presOf" srcId="{F49A63B9-978C-47CF-9516-FF9DC0E7194F}" destId="{BC3BD786-3EB2-40FC-966C-781F67A63577}" srcOrd="0" destOrd="0" presId="urn:microsoft.com/office/officeart/2005/8/layout/process4"/>
    <dgm:cxn modelId="{11BB558A-C497-4FED-8D90-44A2FF2D4AF7}" srcId="{2A0E9F19-F564-40E8-B6A1-4B837F06B6E2}" destId="{5B582C40-7AF2-439F-BB32-CDC2D7B463AA}" srcOrd="0" destOrd="0" parTransId="{F206657C-5C68-42AC-83FB-EE7BD5672618}" sibTransId="{F5A269D2-1FFB-45F4-84C9-008948B7BFAA}"/>
    <dgm:cxn modelId="{C5E302DD-85AA-4378-984A-90ABF1367812}" type="presOf" srcId="{7D1D5507-FA3C-4295-8C48-1B9686B74C2F}" destId="{07281FEE-0893-4870-917E-4BF221536C2C}" srcOrd="0" destOrd="0" presId="urn:microsoft.com/office/officeart/2005/8/layout/process4"/>
    <dgm:cxn modelId="{5D903683-4933-4A13-A2B5-C4BE922FCC62}" type="presOf" srcId="{12E1C2D2-C6BC-4B47-8A67-6A28025E017B}" destId="{5EB393FB-79D5-4F99-8FEE-918F3A1E02FE}" srcOrd="0" destOrd="0" presId="urn:microsoft.com/office/officeart/2005/8/layout/process4"/>
    <dgm:cxn modelId="{C1D0A380-8C79-4759-896E-BDC7D5162707}" srcId="{F49A63B9-978C-47CF-9516-FF9DC0E7194F}" destId="{12E1C2D2-C6BC-4B47-8A67-6A28025E017B}" srcOrd="2" destOrd="0" parTransId="{0EE552F1-953B-4BE5-8AD5-5EC3E92D6A63}" sibTransId="{2B8E64F9-B679-4DA2-9932-707BF84670F6}"/>
    <dgm:cxn modelId="{C157F5AF-6CEB-4441-A072-3059B3068971}" srcId="{12E1C2D2-C6BC-4B47-8A67-6A28025E017B}" destId="{3D5FDBBE-E22C-4CB5-BF2D-EF0CE96896FF}" srcOrd="0" destOrd="0" parTransId="{76D18814-760C-45EF-B09D-86E3A11A7CE2}" sibTransId="{559CD698-EF1E-4189-B0EE-DD4F399FAD44}"/>
    <dgm:cxn modelId="{E66B6E24-5B19-4E82-ABDF-C41C0CAB085B}" type="presOf" srcId="{3D5FDBBE-E22C-4CB5-BF2D-EF0CE96896FF}" destId="{F00DEAB8-926A-498B-99C3-EE751EBDA0F2}" srcOrd="0" destOrd="0" presId="urn:microsoft.com/office/officeart/2005/8/layout/process4"/>
    <dgm:cxn modelId="{08622A34-8645-40F0-B098-71CE358F6274}" srcId="{F49A63B9-978C-47CF-9516-FF9DC0E7194F}" destId="{7D1D5507-FA3C-4295-8C48-1B9686B74C2F}" srcOrd="1" destOrd="0" parTransId="{2E710D52-C8FF-4FD4-BFB3-EB2ADC0FCD8D}" sibTransId="{E88D6E5C-3B09-4CE9-A510-A9D5E1D9BB30}"/>
    <dgm:cxn modelId="{AF141D43-C85C-41B4-9F92-45C70B367057}" type="presParOf" srcId="{BC3BD786-3EB2-40FC-966C-781F67A63577}" destId="{2C372FBC-EDD9-4F3B-B01F-421DF8B35A83}" srcOrd="0" destOrd="0" presId="urn:microsoft.com/office/officeart/2005/8/layout/process4"/>
    <dgm:cxn modelId="{0830B65A-5B55-4CC0-9824-6035F0B22A03}" type="presParOf" srcId="{2C372FBC-EDD9-4F3B-B01F-421DF8B35A83}" destId="{5EB393FB-79D5-4F99-8FEE-918F3A1E02FE}" srcOrd="0" destOrd="0" presId="urn:microsoft.com/office/officeart/2005/8/layout/process4"/>
    <dgm:cxn modelId="{E2039929-4714-4B56-83CA-9F6296985688}" type="presParOf" srcId="{2C372FBC-EDD9-4F3B-B01F-421DF8B35A83}" destId="{19ED34E2-A63D-43DB-8A89-562136CA7FAC}" srcOrd="1" destOrd="0" presId="urn:microsoft.com/office/officeart/2005/8/layout/process4"/>
    <dgm:cxn modelId="{64B4F3B6-42E8-4315-9E66-CCF88122BEC6}" type="presParOf" srcId="{2C372FBC-EDD9-4F3B-B01F-421DF8B35A83}" destId="{3B857CB4-89BD-4B5B-8BED-25B534104EB3}" srcOrd="2" destOrd="0" presId="urn:microsoft.com/office/officeart/2005/8/layout/process4"/>
    <dgm:cxn modelId="{53E6BF28-951A-40D9-8C11-895EDAD6C3F5}" type="presParOf" srcId="{3B857CB4-89BD-4B5B-8BED-25B534104EB3}" destId="{F00DEAB8-926A-498B-99C3-EE751EBDA0F2}" srcOrd="0" destOrd="0" presId="urn:microsoft.com/office/officeart/2005/8/layout/process4"/>
    <dgm:cxn modelId="{014AAE2E-A85F-4FDC-894A-9C9940522585}" type="presParOf" srcId="{BC3BD786-3EB2-40FC-966C-781F67A63577}" destId="{6FE21633-62AB-405F-A896-66CA7B9971EC}" srcOrd="1" destOrd="0" presId="urn:microsoft.com/office/officeart/2005/8/layout/process4"/>
    <dgm:cxn modelId="{17E6AACD-6CC5-4A42-B3A2-F85FDC7A9035}" type="presParOf" srcId="{BC3BD786-3EB2-40FC-966C-781F67A63577}" destId="{CAA476E8-7AA9-4CEA-9C3D-5BD4428C2907}" srcOrd="2" destOrd="0" presId="urn:microsoft.com/office/officeart/2005/8/layout/process4"/>
    <dgm:cxn modelId="{EE9D220C-6B75-4C49-B6C2-6D9CA74D03A2}" type="presParOf" srcId="{CAA476E8-7AA9-4CEA-9C3D-5BD4428C2907}" destId="{07281FEE-0893-4870-917E-4BF221536C2C}" srcOrd="0" destOrd="0" presId="urn:microsoft.com/office/officeart/2005/8/layout/process4"/>
    <dgm:cxn modelId="{EB1A27A3-20B2-4988-9510-95793770D88C}" type="presParOf" srcId="{CAA476E8-7AA9-4CEA-9C3D-5BD4428C2907}" destId="{DDFDD424-BF60-4F69-97D8-7DCBCB20F3C0}" srcOrd="1" destOrd="0" presId="urn:microsoft.com/office/officeart/2005/8/layout/process4"/>
    <dgm:cxn modelId="{59D99E26-9231-4172-8478-7E8CF684BBC8}" type="presParOf" srcId="{CAA476E8-7AA9-4CEA-9C3D-5BD4428C2907}" destId="{AE7E8644-6732-4D41-913A-322CCB2D2640}" srcOrd="2" destOrd="0" presId="urn:microsoft.com/office/officeart/2005/8/layout/process4"/>
    <dgm:cxn modelId="{AE5954B1-34FA-4475-8874-C97CB6A6611B}" type="presParOf" srcId="{AE7E8644-6732-4D41-913A-322CCB2D2640}" destId="{67DC9AC7-C4C6-4D97-AE25-B6739E2BC5BF}" srcOrd="0" destOrd="0" presId="urn:microsoft.com/office/officeart/2005/8/layout/process4"/>
    <dgm:cxn modelId="{CEE51388-0C3B-448B-ADE1-402F6811D0F0}" type="presParOf" srcId="{BC3BD786-3EB2-40FC-966C-781F67A63577}" destId="{7980E7F7-D4DA-4DCE-93A4-D9BE6C024ADD}" srcOrd="3" destOrd="0" presId="urn:microsoft.com/office/officeart/2005/8/layout/process4"/>
    <dgm:cxn modelId="{F275865F-CB7C-44E0-991D-BE0428257BF6}" type="presParOf" srcId="{BC3BD786-3EB2-40FC-966C-781F67A63577}" destId="{8585FF71-7D79-42A7-BA17-2D519263572E}" srcOrd="4" destOrd="0" presId="urn:microsoft.com/office/officeart/2005/8/layout/process4"/>
    <dgm:cxn modelId="{4584DD40-E0D4-405C-AFE9-9097C9C50B50}" type="presParOf" srcId="{8585FF71-7D79-42A7-BA17-2D519263572E}" destId="{76CD5E4E-CC8A-41BC-80C1-A6DAD31BBD71}" srcOrd="0" destOrd="0" presId="urn:microsoft.com/office/officeart/2005/8/layout/process4"/>
    <dgm:cxn modelId="{D22685D6-71EA-404F-9F9E-9A061D1AF8C5}" type="presParOf" srcId="{8585FF71-7D79-42A7-BA17-2D519263572E}" destId="{377BB107-DAAF-471B-B2E4-E6522486E3CA}" srcOrd="1" destOrd="0" presId="urn:microsoft.com/office/officeart/2005/8/layout/process4"/>
    <dgm:cxn modelId="{17BDF280-E9EA-44DB-AF1A-F6DD4A6C03AE}" type="presParOf" srcId="{8585FF71-7D79-42A7-BA17-2D519263572E}" destId="{C91EB924-418B-4281-BC3F-27E45351F54A}" srcOrd="2" destOrd="0" presId="urn:microsoft.com/office/officeart/2005/8/layout/process4"/>
    <dgm:cxn modelId="{5894F7C5-167E-4367-B4CB-0F4EFBE5915E}" type="presParOf" srcId="{C91EB924-418B-4281-BC3F-27E45351F54A}" destId="{C59B7CEB-6943-41EB-97B9-F23EB6D2557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C923888-1A1F-435A-AD5B-4B8772CBA12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C324573-4098-4DB6-A0A8-046957F1388C}">
      <dgm:prSet phldrT="[Текст]"/>
      <dgm:spPr/>
      <dgm:t>
        <a:bodyPr/>
        <a:lstStyle/>
        <a:p>
          <a:r>
            <a:rPr lang="uk-UA" dirty="0" smtClean="0">
              <a:latin typeface="Monotype Corsiva" pitchFamily="66" charset="0"/>
            </a:rPr>
            <a:t>лінгвокраїнознавчої компетенції</a:t>
          </a:r>
          <a:endParaRPr lang="ru-RU" dirty="0">
            <a:latin typeface="Monotype Corsiva" pitchFamily="66" charset="0"/>
          </a:endParaRPr>
        </a:p>
      </dgm:t>
    </dgm:pt>
    <dgm:pt modelId="{4EC631EC-1790-41B4-8202-0FB3FB35BBF6}" type="sibTrans" cxnId="{C0685E3B-4086-4EAF-94CC-0FEECDFA939A}">
      <dgm:prSet/>
      <dgm:spPr/>
      <dgm:t>
        <a:bodyPr/>
        <a:lstStyle/>
        <a:p>
          <a:endParaRPr lang="ru-RU"/>
        </a:p>
      </dgm:t>
    </dgm:pt>
    <dgm:pt modelId="{1A994C9B-DD4F-470C-BA9C-D0D847E45330}" type="parTrans" cxnId="{C0685E3B-4086-4EAF-94CC-0FEECDFA939A}">
      <dgm:prSet/>
      <dgm:spPr/>
      <dgm:t>
        <a:bodyPr/>
        <a:lstStyle/>
        <a:p>
          <a:endParaRPr lang="ru-RU"/>
        </a:p>
      </dgm:t>
    </dgm:pt>
    <dgm:pt modelId="{40488F05-20B2-4469-9B73-F98DEF3BBB7A}">
      <dgm:prSet phldrT="[Текст]" custT="1"/>
      <dgm:spPr/>
      <dgm:t>
        <a:bodyPr/>
        <a:lstStyle/>
        <a:p>
          <a:r>
            <a:rPr lang="uk-UA" sz="4800" dirty="0" smtClean="0">
              <a:latin typeface="Monotype Corsiva" pitchFamily="66" charset="0"/>
            </a:rPr>
            <a:t>країнознавчої компетенції</a:t>
          </a:r>
          <a:endParaRPr lang="ru-RU" sz="4800" dirty="0">
            <a:latin typeface="Monotype Corsiva" pitchFamily="66" charset="0"/>
          </a:endParaRPr>
        </a:p>
      </dgm:t>
    </dgm:pt>
    <dgm:pt modelId="{243B7638-4A68-4801-9B9B-12E17BD2AC92}" type="sibTrans" cxnId="{8EF30DE8-A347-4C7B-8B89-DA9CB5EFC0FB}">
      <dgm:prSet/>
      <dgm:spPr/>
      <dgm:t>
        <a:bodyPr/>
        <a:lstStyle/>
        <a:p>
          <a:endParaRPr lang="ru-RU"/>
        </a:p>
      </dgm:t>
    </dgm:pt>
    <dgm:pt modelId="{C19D0456-634E-4125-B1EC-3B1D189F9384}" type="parTrans" cxnId="{8EF30DE8-A347-4C7B-8B89-DA9CB5EFC0FB}">
      <dgm:prSet/>
      <dgm:spPr/>
      <dgm:t>
        <a:bodyPr/>
        <a:lstStyle/>
        <a:p>
          <a:endParaRPr lang="ru-RU"/>
        </a:p>
      </dgm:t>
    </dgm:pt>
    <dgm:pt modelId="{CC147B6F-B09A-4B0C-8132-EDBA252D19AA}" type="pres">
      <dgm:prSet presAssocID="{1C923888-1A1F-435A-AD5B-4B8772CBA12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3ECE906-BB23-4A81-9E21-D1D78FB159CF}" type="pres">
      <dgm:prSet presAssocID="{40488F05-20B2-4469-9B73-F98DEF3BBB7A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04D444-8F17-41EC-ACE1-F424C800A337}" type="pres">
      <dgm:prSet presAssocID="{243B7638-4A68-4801-9B9B-12E17BD2AC92}" presName="spacer" presStyleCnt="0"/>
      <dgm:spPr/>
    </dgm:pt>
    <dgm:pt modelId="{032DB9D6-1C5D-4C0B-8714-A3A22999440E}" type="pres">
      <dgm:prSet presAssocID="{CC324573-4098-4DB6-A0A8-046957F1388C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16FC41A-4DDE-4D7D-9211-19A7798BC415}" type="presOf" srcId="{40488F05-20B2-4469-9B73-F98DEF3BBB7A}" destId="{A3ECE906-BB23-4A81-9E21-D1D78FB159CF}" srcOrd="0" destOrd="0" presId="urn:microsoft.com/office/officeart/2005/8/layout/vList2"/>
    <dgm:cxn modelId="{C0685E3B-4086-4EAF-94CC-0FEECDFA939A}" srcId="{1C923888-1A1F-435A-AD5B-4B8772CBA121}" destId="{CC324573-4098-4DB6-A0A8-046957F1388C}" srcOrd="1" destOrd="0" parTransId="{1A994C9B-DD4F-470C-BA9C-D0D847E45330}" sibTransId="{4EC631EC-1790-41B4-8202-0FB3FB35BBF6}"/>
    <dgm:cxn modelId="{8EF30DE8-A347-4C7B-8B89-DA9CB5EFC0FB}" srcId="{1C923888-1A1F-435A-AD5B-4B8772CBA121}" destId="{40488F05-20B2-4469-9B73-F98DEF3BBB7A}" srcOrd="0" destOrd="0" parTransId="{C19D0456-634E-4125-B1EC-3B1D189F9384}" sibTransId="{243B7638-4A68-4801-9B9B-12E17BD2AC92}"/>
    <dgm:cxn modelId="{E3B7D098-A876-483B-8486-5A453BD7294F}" type="presOf" srcId="{CC324573-4098-4DB6-A0A8-046957F1388C}" destId="{032DB9D6-1C5D-4C0B-8714-A3A22999440E}" srcOrd="0" destOrd="0" presId="urn:microsoft.com/office/officeart/2005/8/layout/vList2"/>
    <dgm:cxn modelId="{6170996C-A1E5-4372-ACF7-55FD60107CE7}" type="presOf" srcId="{1C923888-1A1F-435A-AD5B-4B8772CBA121}" destId="{CC147B6F-B09A-4B0C-8132-EDBA252D19AA}" srcOrd="0" destOrd="0" presId="urn:microsoft.com/office/officeart/2005/8/layout/vList2"/>
    <dgm:cxn modelId="{F737163D-A59F-4CA2-99DA-02BF9721A953}" type="presParOf" srcId="{CC147B6F-B09A-4B0C-8132-EDBA252D19AA}" destId="{A3ECE906-BB23-4A81-9E21-D1D78FB159CF}" srcOrd="0" destOrd="0" presId="urn:microsoft.com/office/officeart/2005/8/layout/vList2"/>
    <dgm:cxn modelId="{4B871A39-204C-4619-8747-9B185E48A9FB}" type="presParOf" srcId="{CC147B6F-B09A-4B0C-8132-EDBA252D19AA}" destId="{AD04D444-8F17-41EC-ACE1-F424C800A337}" srcOrd="1" destOrd="0" presId="urn:microsoft.com/office/officeart/2005/8/layout/vList2"/>
    <dgm:cxn modelId="{AFF763D5-3381-4BC3-92B0-C66D01697B42}" type="presParOf" srcId="{CC147B6F-B09A-4B0C-8132-EDBA252D19AA}" destId="{032DB9D6-1C5D-4C0B-8714-A3A22999440E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7BD3E1A-4BD4-4AF4-9A15-4316F84003E8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00C9FC0-3167-4E34-9FC7-BE3FA86E7B8C}">
      <dgm:prSet phldrT="[Текст]"/>
      <dgm:spPr/>
      <dgm:t>
        <a:bodyPr/>
        <a:lstStyle/>
        <a:p>
          <a:r>
            <a:rPr lang="ru-RU" i="1" dirty="0" err="1" smtClean="0">
              <a:latin typeface="Times New Roman" pitchFamily="18" charset="0"/>
              <a:cs typeface="Times New Roman" pitchFamily="18" charset="0"/>
            </a:rPr>
            <a:t>тематичний</a:t>
          </a:r>
          <a:endParaRPr lang="ru-RU" i="1" dirty="0">
            <a:latin typeface="Times New Roman" pitchFamily="18" charset="0"/>
            <a:cs typeface="Times New Roman" pitchFamily="18" charset="0"/>
          </a:endParaRPr>
        </a:p>
      </dgm:t>
    </dgm:pt>
    <dgm:pt modelId="{3055F042-074E-4E6C-AC42-61FA582BB0A4}" type="parTrans" cxnId="{A086345F-8839-4C7D-B3D7-AEFD0EABD073}">
      <dgm:prSet/>
      <dgm:spPr/>
      <dgm:t>
        <a:bodyPr/>
        <a:lstStyle/>
        <a:p>
          <a:endParaRPr lang="ru-RU"/>
        </a:p>
      </dgm:t>
    </dgm:pt>
    <dgm:pt modelId="{89FE1816-CC7F-4FDF-AD11-46A901550149}" type="sibTrans" cxnId="{A086345F-8839-4C7D-B3D7-AEFD0EABD073}">
      <dgm:prSet/>
      <dgm:spPr/>
      <dgm:t>
        <a:bodyPr/>
        <a:lstStyle/>
        <a:p>
          <a:endParaRPr lang="ru-RU"/>
        </a:p>
      </dgm:t>
    </dgm:pt>
    <dgm:pt modelId="{2D9A6345-7AD1-44DF-A9F0-DDFE8AF91689}">
      <dgm:prSet phldrT="[Текст]" custT="1"/>
      <dgm:spPr/>
      <dgm:t>
        <a:bodyPr/>
        <a:lstStyle/>
        <a:p>
          <a:r>
            <a:rPr lang="ru-RU" sz="2800" dirty="0" err="1" smtClean="0">
              <a:latin typeface="Times New Roman" pitchFamily="18" charset="0"/>
              <a:cs typeface="Times New Roman" pitchFamily="18" charset="0"/>
            </a:rPr>
            <a:t>реалізують</a:t>
          </a:r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 за </a:t>
          </a:r>
          <a:r>
            <a:rPr lang="ru-RU" sz="2800" dirty="0" err="1" smtClean="0">
              <a:latin typeface="Times New Roman" pitchFamily="18" charset="0"/>
              <a:cs typeface="Times New Roman" pitchFamily="18" charset="0"/>
            </a:rPr>
            <a:t>допомогою</a:t>
          </a:r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800" dirty="0" err="1" smtClean="0">
              <a:latin typeface="Times New Roman" pitchFamily="18" charset="0"/>
              <a:cs typeface="Times New Roman" pitchFamily="18" charset="0"/>
            </a:rPr>
            <a:t>тематичних</a:t>
          </a:r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2800" dirty="0" err="1" smtClean="0">
              <a:latin typeface="Times New Roman" pitchFamily="18" charset="0"/>
              <a:cs typeface="Times New Roman" pitchFamily="18" charset="0"/>
            </a:rPr>
            <a:t>тобто</a:t>
          </a:r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800" dirty="0" err="1" smtClean="0">
              <a:latin typeface="Times New Roman" pitchFamily="18" charset="0"/>
              <a:cs typeface="Times New Roman" pitchFamily="18" charset="0"/>
            </a:rPr>
            <a:t>країнознавчих</a:t>
          </a:r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800" dirty="0" err="1" smtClean="0">
              <a:latin typeface="Times New Roman" pitchFamily="18" charset="0"/>
              <a:cs typeface="Times New Roman" pitchFamily="18" charset="0"/>
            </a:rPr>
            <a:t>текстів</a:t>
          </a:r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8FFEDBD3-683C-4778-95E9-5B37B0B13051}" type="parTrans" cxnId="{2A2B4C18-F3EB-4864-9302-04C94F74A7D6}">
      <dgm:prSet/>
      <dgm:spPr/>
      <dgm:t>
        <a:bodyPr/>
        <a:lstStyle/>
        <a:p>
          <a:endParaRPr lang="ru-RU"/>
        </a:p>
      </dgm:t>
    </dgm:pt>
    <dgm:pt modelId="{514C2921-A884-4982-99E0-7BF061F028A3}" type="sibTrans" cxnId="{2A2B4C18-F3EB-4864-9302-04C94F74A7D6}">
      <dgm:prSet/>
      <dgm:spPr/>
      <dgm:t>
        <a:bodyPr/>
        <a:lstStyle/>
        <a:p>
          <a:endParaRPr lang="ru-RU"/>
        </a:p>
      </dgm:t>
    </dgm:pt>
    <dgm:pt modelId="{331AD1D7-3809-446A-804A-7FCB52AF54D1}">
      <dgm:prSet/>
      <dgm:spPr/>
      <dgm:t>
        <a:bodyPr/>
        <a:lstStyle/>
        <a:p>
          <a:r>
            <a:rPr lang="ru-RU" i="1" dirty="0" err="1" smtClean="0">
              <a:latin typeface="Times New Roman" pitchFamily="18" charset="0"/>
              <a:cs typeface="Times New Roman" pitchFamily="18" charset="0"/>
            </a:rPr>
            <a:t>філологічний</a:t>
          </a:r>
          <a:endParaRPr lang="ru-RU" i="1" dirty="0">
            <a:latin typeface="Times New Roman" pitchFamily="18" charset="0"/>
            <a:cs typeface="Times New Roman" pitchFamily="18" charset="0"/>
          </a:endParaRPr>
        </a:p>
      </dgm:t>
    </dgm:pt>
    <dgm:pt modelId="{2CF387B7-6243-4953-BA23-C76C753ACABA}" type="parTrans" cxnId="{1477213B-E672-4297-BA22-8F87ABEDAD19}">
      <dgm:prSet/>
      <dgm:spPr/>
      <dgm:t>
        <a:bodyPr/>
        <a:lstStyle/>
        <a:p>
          <a:endParaRPr lang="ru-RU"/>
        </a:p>
      </dgm:t>
    </dgm:pt>
    <dgm:pt modelId="{A091B4D7-6D4A-42ED-B692-7CBE318B1A21}" type="sibTrans" cxnId="{1477213B-E672-4297-BA22-8F87ABEDAD19}">
      <dgm:prSet/>
      <dgm:spPr/>
      <dgm:t>
        <a:bodyPr/>
        <a:lstStyle/>
        <a:p>
          <a:endParaRPr lang="ru-RU"/>
        </a:p>
      </dgm:t>
    </dgm:pt>
    <dgm:pt modelId="{5CDA5ECC-D856-4EC8-B297-4BA2AC69BFB2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на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основі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роботи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з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конкретними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одиницями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іноземної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мови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різного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рівня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організації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: словами,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словосполученнями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реченнями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, фрагментами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текстів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і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цілими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текстами, не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обов'язково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країнознавчими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за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своїм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x</a:t>
          </a:r>
          <a:r>
            <a:rPr lang="uk-UA" sz="1800" dirty="0" err="1" smtClean="0">
              <a:latin typeface="Times New Roman" pitchFamily="18" charset="0"/>
              <a:cs typeface="Times New Roman" pitchFamily="18" charset="0"/>
            </a:rPr>
            <a:t>арактером</a:t>
          </a:r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D1463225-EBC6-4B05-BEEC-121BFF99AC13}" type="parTrans" cxnId="{A92C8FDB-0093-47E3-BB85-1ECD21BB5285}">
      <dgm:prSet/>
      <dgm:spPr/>
      <dgm:t>
        <a:bodyPr/>
        <a:lstStyle/>
        <a:p>
          <a:endParaRPr lang="ru-RU"/>
        </a:p>
      </dgm:t>
    </dgm:pt>
    <dgm:pt modelId="{1713847A-76AA-417D-A17F-52E38570FE15}" type="sibTrans" cxnId="{A92C8FDB-0093-47E3-BB85-1ECD21BB5285}">
      <dgm:prSet/>
      <dgm:spPr/>
      <dgm:t>
        <a:bodyPr/>
        <a:lstStyle/>
        <a:p>
          <a:endParaRPr lang="ru-RU"/>
        </a:p>
      </dgm:t>
    </dgm:pt>
    <dgm:pt modelId="{C383DC4F-DBEC-4B1F-883D-56919917B833}" type="pres">
      <dgm:prSet presAssocID="{A7BD3E1A-4BD4-4AF4-9A15-4316F84003E8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90CF01D-E8F8-4982-BB19-6E66E50B884E}" type="pres">
      <dgm:prSet presAssocID="{E00C9FC0-3167-4E34-9FC7-BE3FA86E7B8C}" presName="linNode" presStyleCnt="0"/>
      <dgm:spPr/>
    </dgm:pt>
    <dgm:pt modelId="{F79A216D-5EE1-477C-9E96-34F6F7F0B443}" type="pres">
      <dgm:prSet presAssocID="{E00C9FC0-3167-4E34-9FC7-BE3FA86E7B8C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69E44E-02EC-4900-9D65-70E364F5934D}" type="pres">
      <dgm:prSet presAssocID="{E00C9FC0-3167-4E34-9FC7-BE3FA86E7B8C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8DDEAD-CB65-4B4C-971F-992F607BFB21}" type="pres">
      <dgm:prSet presAssocID="{89FE1816-CC7F-4FDF-AD11-46A901550149}" presName="spacing" presStyleCnt="0"/>
      <dgm:spPr/>
    </dgm:pt>
    <dgm:pt modelId="{C24447EB-81FA-47F7-9090-658CCEA94BEB}" type="pres">
      <dgm:prSet presAssocID="{331AD1D7-3809-446A-804A-7FCB52AF54D1}" presName="linNode" presStyleCnt="0"/>
      <dgm:spPr/>
    </dgm:pt>
    <dgm:pt modelId="{302E5204-417B-48B0-81C2-08997011FD09}" type="pres">
      <dgm:prSet presAssocID="{331AD1D7-3809-446A-804A-7FCB52AF54D1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B007BF-B319-4290-89BB-8230A7F63C4F}" type="pres">
      <dgm:prSet presAssocID="{331AD1D7-3809-446A-804A-7FCB52AF54D1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59A24B-6D6C-4607-84EC-3CCE2FE05769}" type="presOf" srcId="{E00C9FC0-3167-4E34-9FC7-BE3FA86E7B8C}" destId="{F79A216D-5EE1-477C-9E96-34F6F7F0B443}" srcOrd="0" destOrd="0" presId="urn:microsoft.com/office/officeart/2005/8/layout/vList6"/>
    <dgm:cxn modelId="{A92C8FDB-0093-47E3-BB85-1ECD21BB5285}" srcId="{331AD1D7-3809-446A-804A-7FCB52AF54D1}" destId="{5CDA5ECC-D856-4EC8-B297-4BA2AC69BFB2}" srcOrd="0" destOrd="0" parTransId="{D1463225-EBC6-4B05-BEEC-121BFF99AC13}" sibTransId="{1713847A-76AA-417D-A17F-52E38570FE15}"/>
    <dgm:cxn modelId="{1477213B-E672-4297-BA22-8F87ABEDAD19}" srcId="{A7BD3E1A-4BD4-4AF4-9A15-4316F84003E8}" destId="{331AD1D7-3809-446A-804A-7FCB52AF54D1}" srcOrd="1" destOrd="0" parTransId="{2CF387B7-6243-4953-BA23-C76C753ACABA}" sibTransId="{A091B4D7-6D4A-42ED-B692-7CBE318B1A21}"/>
    <dgm:cxn modelId="{2A2B4C18-F3EB-4864-9302-04C94F74A7D6}" srcId="{E00C9FC0-3167-4E34-9FC7-BE3FA86E7B8C}" destId="{2D9A6345-7AD1-44DF-A9F0-DDFE8AF91689}" srcOrd="0" destOrd="0" parTransId="{8FFEDBD3-683C-4778-95E9-5B37B0B13051}" sibTransId="{514C2921-A884-4982-99E0-7BF061F028A3}"/>
    <dgm:cxn modelId="{C24485BA-A999-4881-83D3-1EC3AB4D29B4}" type="presOf" srcId="{5CDA5ECC-D856-4EC8-B297-4BA2AC69BFB2}" destId="{CBB007BF-B319-4290-89BB-8230A7F63C4F}" srcOrd="0" destOrd="0" presId="urn:microsoft.com/office/officeart/2005/8/layout/vList6"/>
    <dgm:cxn modelId="{A086345F-8839-4C7D-B3D7-AEFD0EABD073}" srcId="{A7BD3E1A-4BD4-4AF4-9A15-4316F84003E8}" destId="{E00C9FC0-3167-4E34-9FC7-BE3FA86E7B8C}" srcOrd="0" destOrd="0" parTransId="{3055F042-074E-4E6C-AC42-61FA582BB0A4}" sibTransId="{89FE1816-CC7F-4FDF-AD11-46A901550149}"/>
    <dgm:cxn modelId="{C1017650-F5B3-4F9C-BBB9-4AAC591B66C4}" type="presOf" srcId="{2D9A6345-7AD1-44DF-A9F0-DDFE8AF91689}" destId="{FB69E44E-02EC-4900-9D65-70E364F5934D}" srcOrd="0" destOrd="0" presId="urn:microsoft.com/office/officeart/2005/8/layout/vList6"/>
    <dgm:cxn modelId="{AEC5F8E7-9B1E-4A7A-8040-26D64354145A}" type="presOf" srcId="{A7BD3E1A-4BD4-4AF4-9A15-4316F84003E8}" destId="{C383DC4F-DBEC-4B1F-883D-56919917B833}" srcOrd="0" destOrd="0" presId="urn:microsoft.com/office/officeart/2005/8/layout/vList6"/>
    <dgm:cxn modelId="{F98B17E7-C0D5-493F-BC48-AE24069A505C}" type="presOf" srcId="{331AD1D7-3809-446A-804A-7FCB52AF54D1}" destId="{302E5204-417B-48B0-81C2-08997011FD09}" srcOrd="0" destOrd="0" presId="urn:microsoft.com/office/officeart/2005/8/layout/vList6"/>
    <dgm:cxn modelId="{8815D7AE-B902-4124-BD82-BF399DE2A844}" type="presParOf" srcId="{C383DC4F-DBEC-4B1F-883D-56919917B833}" destId="{B90CF01D-E8F8-4982-BB19-6E66E50B884E}" srcOrd="0" destOrd="0" presId="urn:microsoft.com/office/officeart/2005/8/layout/vList6"/>
    <dgm:cxn modelId="{79F6EE62-02F0-43B5-83C5-62A4DFE5DBDA}" type="presParOf" srcId="{B90CF01D-E8F8-4982-BB19-6E66E50B884E}" destId="{F79A216D-5EE1-477C-9E96-34F6F7F0B443}" srcOrd="0" destOrd="0" presId="urn:microsoft.com/office/officeart/2005/8/layout/vList6"/>
    <dgm:cxn modelId="{94C87DB6-EC58-4628-AF08-63425F290643}" type="presParOf" srcId="{B90CF01D-E8F8-4982-BB19-6E66E50B884E}" destId="{FB69E44E-02EC-4900-9D65-70E364F5934D}" srcOrd="1" destOrd="0" presId="urn:microsoft.com/office/officeart/2005/8/layout/vList6"/>
    <dgm:cxn modelId="{3EC73F9C-803C-41F5-8CC2-1931DDAA5D3E}" type="presParOf" srcId="{C383DC4F-DBEC-4B1F-883D-56919917B833}" destId="{E48DDEAD-CB65-4B4C-971F-992F607BFB21}" srcOrd="1" destOrd="0" presId="urn:microsoft.com/office/officeart/2005/8/layout/vList6"/>
    <dgm:cxn modelId="{46B2E00D-872E-4625-8123-DB934AC9B491}" type="presParOf" srcId="{C383DC4F-DBEC-4B1F-883D-56919917B833}" destId="{C24447EB-81FA-47F7-9090-658CCEA94BEB}" srcOrd="2" destOrd="0" presId="urn:microsoft.com/office/officeart/2005/8/layout/vList6"/>
    <dgm:cxn modelId="{9C029269-D3CB-4596-A63C-FDAF9A3BE7FA}" type="presParOf" srcId="{C24447EB-81FA-47F7-9090-658CCEA94BEB}" destId="{302E5204-417B-48B0-81C2-08997011FD09}" srcOrd="0" destOrd="0" presId="urn:microsoft.com/office/officeart/2005/8/layout/vList6"/>
    <dgm:cxn modelId="{2988B99B-BE76-499C-8936-C177251D53EF}" type="presParOf" srcId="{C24447EB-81FA-47F7-9090-658CCEA94BEB}" destId="{CBB007BF-B319-4290-89BB-8230A7F63C4F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38B145A-B619-478D-A5B1-9BDEDD59F077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8E5A991-3AA6-4D3B-A3B0-118F0575ED4F}">
      <dgm:prSet phldrT="[Текст]" custT="1"/>
      <dgm:spPr/>
      <dgm:t>
        <a:bodyPr/>
        <a:lstStyle/>
        <a:p>
          <a:r>
            <a:rPr lang="uk-UA" sz="4400" i="1" dirty="0" smtClean="0">
              <a:latin typeface="Times New Roman" pitchFamily="18" charset="0"/>
              <a:cs typeface="Times New Roman" pitchFamily="18" charset="0"/>
            </a:rPr>
            <a:t>мовленнєва поведінка </a:t>
          </a:r>
          <a:endParaRPr lang="ru-RU" sz="4400" i="1" dirty="0">
            <a:latin typeface="Times New Roman" pitchFamily="18" charset="0"/>
            <a:cs typeface="Times New Roman" pitchFamily="18" charset="0"/>
          </a:endParaRPr>
        </a:p>
      </dgm:t>
    </dgm:pt>
    <dgm:pt modelId="{81AF2079-41A6-4944-ACF5-7485ECDFEFF1}" type="parTrans" cxnId="{1B2A06E0-E391-4F96-A95C-6B80B80A2319}">
      <dgm:prSet/>
      <dgm:spPr/>
      <dgm:t>
        <a:bodyPr/>
        <a:lstStyle/>
        <a:p>
          <a:endParaRPr lang="ru-RU"/>
        </a:p>
      </dgm:t>
    </dgm:pt>
    <dgm:pt modelId="{6D843B61-BD7F-4C3B-953A-D0F65B58F0ED}" type="sibTrans" cxnId="{1B2A06E0-E391-4F96-A95C-6B80B80A2319}">
      <dgm:prSet/>
      <dgm:spPr/>
      <dgm:t>
        <a:bodyPr/>
        <a:lstStyle/>
        <a:p>
          <a:endParaRPr lang="ru-RU"/>
        </a:p>
      </dgm:t>
    </dgm:pt>
    <dgm:pt modelId="{62F2B23C-EA3D-450F-99CC-C08F38285290}">
      <dgm:prSet phldrT="[Текст]" custT="1"/>
      <dgm:spPr/>
      <dgm:t>
        <a:bodyPr/>
        <a:lstStyle/>
        <a:p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складають знання лексичних одиниць з національно-культурним компонентом семантики, вміння і навички адекватно володіти ними в умовах міжкультурної комунікації, а також уміннях використовувати фонові знання для досягнення взаєморозуміння у ситуаціях опосередкованого й безпосереднього міжкультурного спілкування. 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B4D55003-E918-4817-8890-49FC7CC3B045}" type="parTrans" cxnId="{F854FA85-6358-4F25-9368-C5EFE995FF66}">
      <dgm:prSet/>
      <dgm:spPr/>
      <dgm:t>
        <a:bodyPr/>
        <a:lstStyle/>
        <a:p>
          <a:endParaRPr lang="ru-RU"/>
        </a:p>
      </dgm:t>
    </dgm:pt>
    <dgm:pt modelId="{2C812756-8CE4-412B-8DEA-3FFF28CAC570}" type="sibTrans" cxnId="{F854FA85-6358-4F25-9368-C5EFE995FF66}">
      <dgm:prSet/>
      <dgm:spPr/>
      <dgm:t>
        <a:bodyPr/>
        <a:lstStyle/>
        <a:p>
          <a:endParaRPr lang="ru-RU"/>
        </a:p>
      </dgm:t>
    </dgm:pt>
    <dgm:pt modelId="{F1ACC30E-EC09-4FB1-A7C4-DD5EF1BC5231}">
      <dgm:prSet phldrT="[Текст]" custT="1"/>
      <dgm:spPr/>
      <dgm:t>
        <a:bodyPr/>
        <a:lstStyle/>
        <a:p>
          <a:r>
            <a:rPr lang="uk-UA" sz="4400" i="1" dirty="0" err="1" smtClean="0">
              <a:latin typeface="Times New Roman" pitchFamily="18" charset="0"/>
              <a:cs typeface="Times New Roman" pitchFamily="18" charset="0"/>
            </a:rPr>
            <a:t>немовлєннєва</a:t>
          </a:r>
          <a:r>
            <a:rPr lang="uk-UA" sz="4400" i="1" dirty="0" smtClean="0">
              <a:latin typeface="Times New Roman" pitchFamily="18" charset="0"/>
              <a:cs typeface="Times New Roman" pitchFamily="18" charset="0"/>
            </a:rPr>
            <a:t> поведінка</a:t>
          </a:r>
          <a:endParaRPr lang="ru-RU" sz="4400" i="1" dirty="0">
            <a:latin typeface="Times New Roman" pitchFamily="18" charset="0"/>
            <a:cs typeface="Times New Roman" pitchFamily="18" charset="0"/>
          </a:endParaRPr>
        </a:p>
      </dgm:t>
    </dgm:pt>
    <dgm:pt modelId="{2047B07B-8879-4551-A609-3E33894B4253}" type="parTrans" cxnId="{45B04C40-A109-4EE2-8A00-EF5491824ED3}">
      <dgm:prSet/>
      <dgm:spPr/>
      <dgm:t>
        <a:bodyPr/>
        <a:lstStyle/>
        <a:p>
          <a:endParaRPr lang="ru-RU"/>
        </a:p>
      </dgm:t>
    </dgm:pt>
    <dgm:pt modelId="{B3B5F9AF-4EBD-4DE8-9D11-D0CA0A1F1930}" type="sibTrans" cxnId="{45B04C40-A109-4EE2-8A00-EF5491824ED3}">
      <dgm:prSet/>
      <dgm:spPr/>
      <dgm:t>
        <a:bodyPr/>
        <a:lstStyle/>
        <a:p>
          <a:endParaRPr lang="ru-RU"/>
        </a:p>
      </dgm:t>
    </dgm:pt>
    <dgm:pt modelId="{BE72D932-294C-40FF-B067-42FBA59E1D3D}">
      <dgm:prSet phldrT="[Текст]" custT="1"/>
      <dgm:spPr/>
      <dgm:t>
        <a:bodyPr/>
        <a:lstStyle/>
        <a:p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передбачає володіння невербальними (</a:t>
          </a:r>
          <a:r>
            <a:rPr lang="uk-UA" sz="2400" dirty="0" err="1" smtClean="0">
              <a:latin typeface="Times New Roman" pitchFamily="18" charset="0"/>
              <a:cs typeface="Times New Roman" pitchFamily="18" charset="0"/>
            </a:rPr>
            <a:t>кінестичними</a:t>
          </a:r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uk-UA" sz="2400" dirty="0" err="1" smtClean="0">
              <a:latin typeface="Times New Roman" pitchFamily="18" charset="0"/>
              <a:cs typeface="Times New Roman" pitchFamily="18" charset="0"/>
            </a:rPr>
            <a:t>проксемічними</a:t>
          </a:r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 і </a:t>
          </a:r>
          <a:r>
            <a:rPr lang="uk-UA" sz="2400" dirty="0" err="1" smtClean="0">
              <a:latin typeface="Times New Roman" pitchFamily="18" charset="0"/>
              <a:cs typeface="Times New Roman" pitchFamily="18" charset="0"/>
            </a:rPr>
            <a:t>паралінгвістичними</a:t>
          </a:r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) знаннями, уміннями і навичками. 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3921B06F-336B-4C6A-9380-4DAB3E3C1A57}" type="parTrans" cxnId="{CFA11194-DEF5-4609-9057-EDCF3A9A76A5}">
      <dgm:prSet/>
      <dgm:spPr/>
      <dgm:t>
        <a:bodyPr/>
        <a:lstStyle/>
        <a:p>
          <a:endParaRPr lang="ru-RU"/>
        </a:p>
      </dgm:t>
    </dgm:pt>
    <dgm:pt modelId="{D7CFE828-0D5F-4D37-9953-450AB181DC66}" type="sibTrans" cxnId="{CFA11194-DEF5-4609-9057-EDCF3A9A76A5}">
      <dgm:prSet/>
      <dgm:spPr/>
      <dgm:t>
        <a:bodyPr/>
        <a:lstStyle/>
        <a:p>
          <a:endParaRPr lang="ru-RU"/>
        </a:p>
      </dgm:t>
    </dgm:pt>
    <dgm:pt modelId="{A8E122D4-9423-43D0-8231-560925C18145}" type="pres">
      <dgm:prSet presAssocID="{338B145A-B619-478D-A5B1-9BDEDD59F077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6008283-7068-4A7D-8374-A03909E5B49A}" type="pres">
      <dgm:prSet presAssocID="{C8E5A991-3AA6-4D3B-A3B0-118F0575ED4F}" presName="linNode" presStyleCnt="0"/>
      <dgm:spPr/>
    </dgm:pt>
    <dgm:pt modelId="{9DAC34EF-3D77-40ED-9163-0692AE12F388}" type="pres">
      <dgm:prSet presAssocID="{C8E5A991-3AA6-4D3B-A3B0-118F0575ED4F}" presName="parentShp" presStyleLbl="node1" presStyleIdx="0" presStyleCnt="2" custScaleX="829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31B827-BD54-426E-933A-B8A6DFD0EB95}" type="pres">
      <dgm:prSet presAssocID="{C8E5A991-3AA6-4D3B-A3B0-118F0575ED4F}" presName="childShp" presStyleLbl="bgAccFollowNode1" presStyleIdx="0" presStyleCnt="2" custScaleX="1140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F4F564-5B59-410E-8EEC-4BB0B3C7CE55}" type="pres">
      <dgm:prSet presAssocID="{6D843B61-BD7F-4C3B-953A-D0F65B58F0ED}" presName="spacing" presStyleCnt="0"/>
      <dgm:spPr/>
    </dgm:pt>
    <dgm:pt modelId="{9AA7CC94-08BD-4AFC-92D6-3BB9DFCEE1B3}" type="pres">
      <dgm:prSet presAssocID="{F1ACC30E-EC09-4FB1-A7C4-DD5EF1BC5231}" presName="linNode" presStyleCnt="0"/>
      <dgm:spPr/>
    </dgm:pt>
    <dgm:pt modelId="{59563B40-42E3-45F1-B98A-E044AF229858}" type="pres">
      <dgm:prSet presAssocID="{F1ACC30E-EC09-4FB1-A7C4-DD5EF1BC5231}" presName="parentShp" presStyleLbl="node1" presStyleIdx="1" presStyleCnt="2" custScaleX="829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3C76E3-CA69-4886-B75E-8DDDF4A1498B}" type="pres">
      <dgm:prSet presAssocID="{F1ACC30E-EC09-4FB1-A7C4-DD5EF1BC5231}" presName="childShp" presStyleLbl="bgAccFollowNode1" presStyleIdx="1" presStyleCnt="2" custScaleX="108066" custLinFactNeighborX="-737" custLinFactNeighborY="24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FA11194-DEF5-4609-9057-EDCF3A9A76A5}" srcId="{F1ACC30E-EC09-4FB1-A7C4-DD5EF1BC5231}" destId="{BE72D932-294C-40FF-B067-42FBA59E1D3D}" srcOrd="0" destOrd="0" parTransId="{3921B06F-336B-4C6A-9380-4DAB3E3C1A57}" sibTransId="{D7CFE828-0D5F-4D37-9953-450AB181DC66}"/>
    <dgm:cxn modelId="{F854FA85-6358-4F25-9368-C5EFE995FF66}" srcId="{C8E5A991-3AA6-4D3B-A3B0-118F0575ED4F}" destId="{62F2B23C-EA3D-450F-99CC-C08F38285290}" srcOrd="0" destOrd="0" parTransId="{B4D55003-E918-4817-8890-49FC7CC3B045}" sibTransId="{2C812756-8CE4-412B-8DEA-3FFF28CAC570}"/>
    <dgm:cxn modelId="{C96B9618-235E-48EF-AC50-AC84DBA997C7}" type="presOf" srcId="{62F2B23C-EA3D-450F-99CC-C08F38285290}" destId="{3831B827-BD54-426E-933A-B8A6DFD0EB95}" srcOrd="0" destOrd="0" presId="urn:microsoft.com/office/officeart/2005/8/layout/vList6"/>
    <dgm:cxn modelId="{FEC8E79F-44CC-4B17-8E2C-A71EBFAAE9DE}" type="presOf" srcId="{BE72D932-294C-40FF-B067-42FBA59E1D3D}" destId="{943C76E3-CA69-4886-B75E-8DDDF4A1498B}" srcOrd="0" destOrd="0" presId="urn:microsoft.com/office/officeart/2005/8/layout/vList6"/>
    <dgm:cxn modelId="{FD359BCA-730B-4B4F-B7FD-EE51D2077513}" type="presOf" srcId="{338B145A-B619-478D-A5B1-9BDEDD59F077}" destId="{A8E122D4-9423-43D0-8231-560925C18145}" srcOrd="0" destOrd="0" presId="urn:microsoft.com/office/officeart/2005/8/layout/vList6"/>
    <dgm:cxn modelId="{45B04C40-A109-4EE2-8A00-EF5491824ED3}" srcId="{338B145A-B619-478D-A5B1-9BDEDD59F077}" destId="{F1ACC30E-EC09-4FB1-A7C4-DD5EF1BC5231}" srcOrd="1" destOrd="0" parTransId="{2047B07B-8879-4551-A609-3E33894B4253}" sibTransId="{B3B5F9AF-4EBD-4DE8-9D11-D0CA0A1F1930}"/>
    <dgm:cxn modelId="{9B2BC542-3A0A-4230-A9D2-6537E88D0FBE}" type="presOf" srcId="{F1ACC30E-EC09-4FB1-A7C4-DD5EF1BC5231}" destId="{59563B40-42E3-45F1-B98A-E044AF229858}" srcOrd="0" destOrd="0" presId="urn:microsoft.com/office/officeart/2005/8/layout/vList6"/>
    <dgm:cxn modelId="{1B2A06E0-E391-4F96-A95C-6B80B80A2319}" srcId="{338B145A-B619-478D-A5B1-9BDEDD59F077}" destId="{C8E5A991-3AA6-4D3B-A3B0-118F0575ED4F}" srcOrd="0" destOrd="0" parTransId="{81AF2079-41A6-4944-ACF5-7485ECDFEFF1}" sibTransId="{6D843B61-BD7F-4C3B-953A-D0F65B58F0ED}"/>
    <dgm:cxn modelId="{8F7AFF01-BAEF-42B6-9101-540E1B822B1A}" type="presOf" srcId="{C8E5A991-3AA6-4D3B-A3B0-118F0575ED4F}" destId="{9DAC34EF-3D77-40ED-9163-0692AE12F388}" srcOrd="0" destOrd="0" presId="urn:microsoft.com/office/officeart/2005/8/layout/vList6"/>
    <dgm:cxn modelId="{6ACA248D-EDF4-402D-97AF-E9A704A9BF37}" type="presParOf" srcId="{A8E122D4-9423-43D0-8231-560925C18145}" destId="{86008283-7068-4A7D-8374-A03909E5B49A}" srcOrd="0" destOrd="0" presId="urn:microsoft.com/office/officeart/2005/8/layout/vList6"/>
    <dgm:cxn modelId="{5CDAB3DE-88AF-4E69-A530-4050E39A937F}" type="presParOf" srcId="{86008283-7068-4A7D-8374-A03909E5B49A}" destId="{9DAC34EF-3D77-40ED-9163-0692AE12F388}" srcOrd="0" destOrd="0" presId="urn:microsoft.com/office/officeart/2005/8/layout/vList6"/>
    <dgm:cxn modelId="{77670D7E-4228-41C0-B0C9-67E9669E0732}" type="presParOf" srcId="{86008283-7068-4A7D-8374-A03909E5B49A}" destId="{3831B827-BD54-426E-933A-B8A6DFD0EB95}" srcOrd="1" destOrd="0" presId="urn:microsoft.com/office/officeart/2005/8/layout/vList6"/>
    <dgm:cxn modelId="{E3F15756-9EAC-4328-95BE-D690E1D97967}" type="presParOf" srcId="{A8E122D4-9423-43D0-8231-560925C18145}" destId="{46F4F564-5B59-410E-8EEC-4BB0B3C7CE55}" srcOrd="1" destOrd="0" presId="urn:microsoft.com/office/officeart/2005/8/layout/vList6"/>
    <dgm:cxn modelId="{77DD77A6-9CD4-44C2-B9D7-763A860E48F1}" type="presParOf" srcId="{A8E122D4-9423-43D0-8231-560925C18145}" destId="{9AA7CC94-08BD-4AFC-92D6-3BB9DFCEE1B3}" srcOrd="2" destOrd="0" presId="urn:microsoft.com/office/officeart/2005/8/layout/vList6"/>
    <dgm:cxn modelId="{6B99341F-0E93-4F50-9774-0B3D14208E6B}" type="presParOf" srcId="{9AA7CC94-08BD-4AFC-92D6-3BB9DFCEE1B3}" destId="{59563B40-42E3-45F1-B98A-E044AF229858}" srcOrd="0" destOrd="0" presId="urn:microsoft.com/office/officeart/2005/8/layout/vList6"/>
    <dgm:cxn modelId="{B787D136-1050-4FD5-82DD-5A02584691F0}" type="presParOf" srcId="{9AA7CC94-08BD-4AFC-92D6-3BB9DFCEE1B3}" destId="{943C76E3-CA69-4886-B75E-8DDDF4A1498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756F997-6F8F-44A7-9277-CE7E40CE74F0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C6BEA52-3D99-41B6-B853-3316B8A76FD7}">
      <dgm:prSet phldrT="[Текст]" custT="1"/>
      <dgm:spPr/>
      <dgm:t>
        <a:bodyPr/>
        <a:lstStyle/>
        <a:p>
          <a:r>
            <a:rPr lang="uk-UA" sz="4800" i="1" dirty="0" err="1" smtClean="0">
              <a:latin typeface="Times New Roman" pitchFamily="18" charset="0"/>
              <a:cs typeface="Times New Roman" pitchFamily="18" charset="0"/>
            </a:rPr>
            <a:t>Денота</a:t>
          </a:r>
          <a:endParaRPr lang="uk-UA" sz="4400" i="1" dirty="0" smtClean="0">
            <a:latin typeface="Times New Roman" pitchFamily="18" charset="0"/>
            <a:cs typeface="Times New Roman" pitchFamily="18" charset="0"/>
          </a:endParaRPr>
        </a:p>
        <a:p>
          <a:r>
            <a:rPr lang="uk-UA" sz="4800" i="1" dirty="0" err="1" smtClean="0">
              <a:latin typeface="Times New Roman" pitchFamily="18" charset="0"/>
              <a:cs typeface="Times New Roman" pitchFamily="18" charset="0"/>
            </a:rPr>
            <a:t>тивні</a:t>
          </a:r>
          <a:endParaRPr lang="ru-RU" sz="4400" i="1" dirty="0">
            <a:latin typeface="Times New Roman" pitchFamily="18" charset="0"/>
            <a:cs typeface="Times New Roman" pitchFamily="18" charset="0"/>
          </a:endParaRPr>
        </a:p>
      </dgm:t>
    </dgm:pt>
    <dgm:pt modelId="{5293FA4A-4586-4E34-BCCF-F83A48F9813A}" type="parTrans" cxnId="{F5B68940-C7E5-4CBB-8B93-E3329619269F}">
      <dgm:prSet/>
      <dgm:spPr/>
      <dgm:t>
        <a:bodyPr/>
        <a:lstStyle/>
        <a:p>
          <a:endParaRPr lang="ru-RU"/>
        </a:p>
      </dgm:t>
    </dgm:pt>
    <dgm:pt modelId="{AEF944A8-3534-4A81-99AD-1A4DD1888A1E}" type="sibTrans" cxnId="{F5B68940-C7E5-4CBB-8B93-E3329619269F}">
      <dgm:prSet/>
      <dgm:spPr/>
      <dgm:t>
        <a:bodyPr/>
        <a:lstStyle/>
        <a:p>
          <a:endParaRPr lang="ru-RU"/>
        </a:p>
      </dgm:t>
    </dgm:pt>
    <dgm:pt modelId="{C233F742-47D7-4AA2-876D-9D685D763003}">
      <dgm:prSet phldrT="[Текст]" custT="1"/>
      <dgm:spPr/>
      <dgm:t>
        <a:bodyPr/>
        <a:lstStyle/>
        <a:p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назви предметів матеріальної культури, фактів історії, державних інститутів, імен національних та фольклорних героїв тощо, які притаманні певній культурі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41A0A413-3A85-4520-AF80-6D7E3BC70898}" type="parTrans" cxnId="{551E4AD7-A74D-413A-BD6B-D37D2F8DFDEB}">
      <dgm:prSet/>
      <dgm:spPr/>
      <dgm:t>
        <a:bodyPr/>
        <a:lstStyle/>
        <a:p>
          <a:endParaRPr lang="ru-RU"/>
        </a:p>
      </dgm:t>
    </dgm:pt>
    <dgm:pt modelId="{1CCE613C-D01A-4446-B8F8-EF0EF44F30A6}" type="sibTrans" cxnId="{551E4AD7-A74D-413A-BD6B-D37D2F8DFDEB}">
      <dgm:prSet/>
      <dgm:spPr/>
      <dgm:t>
        <a:bodyPr/>
        <a:lstStyle/>
        <a:p>
          <a:endParaRPr lang="ru-RU"/>
        </a:p>
      </dgm:t>
    </dgm:pt>
    <dgm:pt modelId="{D027E178-5C12-4249-9E86-DA4A1D5A1DEB}">
      <dgm:prSet phldrT="[Текст]" custT="1"/>
      <dgm:spPr/>
      <dgm:t>
        <a:bodyPr/>
        <a:lstStyle/>
        <a:p>
          <a:r>
            <a:rPr lang="uk-UA" sz="5400" i="1" dirty="0" err="1" smtClean="0">
              <a:latin typeface="Times New Roman" pitchFamily="18" charset="0"/>
              <a:cs typeface="Times New Roman" pitchFamily="18" charset="0"/>
            </a:rPr>
            <a:t>Конота</a:t>
          </a:r>
          <a:endParaRPr lang="uk-UA" sz="5400" i="1" dirty="0" smtClean="0">
            <a:latin typeface="Times New Roman" pitchFamily="18" charset="0"/>
            <a:cs typeface="Times New Roman" pitchFamily="18" charset="0"/>
          </a:endParaRPr>
        </a:p>
        <a:p>
          <a:r>
            <a:rPr lang="uk-UA" sz="5400" i="1" dirty="0" err="1" smtClean="0">
              <a:latin typeface="Times New Roman" pitchFamily="18" charset="0"/>
              <a:cs typeface="Times New Roman" pitchFamily="18" charset="0"/>
            </a:rPr>
            <a:t>тивні</a:t>
          </a:r>
          <a:r>
            <a:rPr lang="uk-UA" sz="5400" i="1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5400" i="1" dirty="0">
            <a:latin typeface="Times New Roman" pitchFamily="18" charset="0"/>
            <a:cs typeface="Times New Roman" pitchFamily="18" charset="0"/>
          </a:endParaRPr>
        </a:p>
      </dgm:t>
    </dgm:pt>
    <dgm:pt modelId="{D6B107A0-505F-448A-A5C2-20A298E07598}" type="parTrans" cxnId="{28A1CF78-8FE1-4B37-AEBE-9C14C0E1C18F}">
      <dgm:prSet/>
      <dgm:spPr/>
      <dgm:t>
        <a:bodyPr/>
        <a:lstStyle/>
        <a:p>
          <a:endParaRPr lang="ru-RU"/>
        </a:p>
      </dgm:t>
    </dgm:pt>
    <dgm:pt modelId="{121A74E6-3605-4464-9EDB-8EADB27D0E87}" type="sibTrans" cxnId="{28A1CF78-8FE1-4B37-AEBE-9C14C0E1C18F}">
      <dgm:prSet/>
      <dgm:spPr/>
      <dgm:t>
        <a:bodyPr/>
        <a:lstStyle/>
        <a:p>
          <a:endParaRPr lang="ru-RU"/>
        </a:p>
      </dgm:t>
    </dgm:pt>
    <dgm:pt modelId="{BDE75249-04EA-40F9-8B33-2178252E20C9}">
      <dgm:prSet phldrT="[Текст]" custT="1"/>
      <dgm:spPr/>
      <dgm:t>
        <a:bodyPr/>
        <a:lstStyle/>
        <a:p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слова, які означають предмети, які нічим не відрізняються від предметів іншої культури, але отримали додаткові значення, що базуються на культурно-історичних асоціаціях, притаманних даній культурі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D9B21B40-9DFA-411A-8E49-DDF7B5F5F2FB}" type="parTrans" cxnId="{7CFC58AD-FF22-4CE0-8CBA-9192E70ED5AD}">
      <dgm:prSet/>
      <dgm:spPr/>
      <dgm:t>
        <a:bodyPr/>
        <a:lstStyle/>
        <a:p>
          <a:endParaRPr lang="ru-RU"/>
        </a:p>
      </dgm:t>
    </dgm:pt>
    <dgm:pt modelId="{3A14C372-BCCB-431E-81F1-9EBB7AFEA7E1}" type="sibTrans" cxnId="{7CFC58AD-FF22-4CE0-8CBA-9192E70ED5AD}">
      <dgm:prSet/>
      <dgm:spPr/>
      <dgm:t>
        <a:bodyPr/>
        <a:lstStyle/>
        <a:p>
          <a:endParaRPr lang="ru-RU"/>
        </a:p>
      </dgm:t>
    </dgm:pt>
    <dgm:pt modelId="{73E36189-5606-4260-A4E3-8509CEBBC1F3}" type="pres">
      <dgm:prSet presAssocID="{A756F997-6F8F-44A7-9277-CE7E40CE74F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68BC3FE-6ABB-4779-8CEF-D065C2988519}" type="pres">
      <dgm:prSet presAssocID="{8C6BEA52-3D99-41B6-B853-3316B8A76FD7}" presName="linNode" presStyleCnt="0"/>
      <dgm:spPr/>
    </dgm:pt>
    <dgm:pt modelId="{ADB1CE6C-67DB-4DAE-8A4B-4D778FC9F7C1}" type="pres">
      <dgm:prSet presAssocID="{8C6BEA52-3D99-41B6-B853-3316B8A76FD7}" presName="parentShp" presStyleLbl="node1" presStyleIdx="0" presStyleCnt="2" custScaleX="818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5F3E3C-410B-481F-ADC8-A6209E39C1EA}" type="pres">
      <dgm:prSet presAssocID="{8C6BEA52-3D99-41B6-B853-3316B8A76FD7}" presName="childShp" presStyleLbl="bgAccFollowNode1" presStyleIdx="0" presStyleCnt="2" custScaleX="1093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E563CF-FAF6-497E-B3D2-DC9E33A242A8}" type="pres">
      <dgm:prSet presAssocID="{AEF944A8-3534-4A81-99AD-1A4DD1888A1E}" presName="spacing" presStyleCnt="0"/>
      <dgm:spPr/>
    </dgm:pt>
    <dgm:pt modelId="{48870052-7056-4BBC-8FA7-05149EC9F8CC}" type="pres">
      <dgm:prSet presAssocID="{D027E178-5C12-4249-9E86-DA4A1D5A1DEB}" presName="linNode" presStyleCnt="0"/>
      <dgm:spPr/>
    </dgm:pt>
    <dgm:pt modelId="{9B8BDB8E-93B6-402F-B7D4-3ED383386E6F}" type="pres">
      <dgm:prSet presAssocID="{D027E178-5C12-4249-9E86-DA4A1D5A1DEB}" presName="parentShp" presStyleLbl="node1" presStyleIdx="1" presStyleCnt="2" custScaleX="859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AA9A9D-AB0C-456C-AF39-BEBAD6C28A21}" type="pres">
      <dgm:prSet presAssocID="{D027E178-5C12-4249-9E86-DA4A1D5A1DEB}" presName="childShp" presStyleLbl="bgAccFollowNode1" presStyleIdx="1" presStyleCnt="2" custScaleX="1093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51E4AD7-A74D-413A-BD6B-D37D2F8DFDEB}" srcId="{8C6BEA52-3D99-41B6-B853-3316B8A76FD7}" destId="{C233F742-47D7-4AA2-876D-9D685D763003}" srcOrd="0" destOrd="0" parTransId="{41A0A413-3A85-4520-AF80-6D7E3BC70898}" sibTransId="{1CCE613C-D01A-4446-B8F8-EF0EF44F30A6}"/>
    <dgm:cxn modelId="{F5B68940-C7E5-4CBB-8B93-E3329619269F}" srcId="{A756F997-6F8F-44A7-9277-CE7E40CE74F0}" destId="{8C6BEA52-3D99-41B6-B853-3316B8A76FD7}" srcOrd="0" destOrd="0" parTransId="{5293FA4A-4586-4E34-BCCF-F83A48F9813A}" sibTransId="{AEF944A8-3534-4A81-99AD-1A4DD1888A1E}"/>
    <dgm:cxn modelId="{07AE9580-7259-4634-9754-851817CCD3E7}" type="presOf" srcId="{8C6BEA52-3D99-41B6-B853-3316B8A76FD7}" destId="{ADB1CE6C-67DB-4DAE-8A4B-4D778FC9F7C1}" srcOrd="0" destOrd="0" presId="urn:microsoft.com/office/officeart/2005/8/layout/vList6"/>
    <dgm:cxn modelId="{7CFC58AD-FF22-4CE0-8CBA-9192E70ED5AD}" srcId="{D027E178-5C12-4249-9E86-DA4A1D5A1DEB}" destId="{BDE75249-04EA-40F9-8B33-2178252E20C9}" srcOrd="0" destOrd="0" parTransId="{D9B21B40-9DFA-411A-8E49-DDF7B5F5F2FB}" sibTransId="{3A14C372-BCCB-431E-81F1-9EBB7AFEA7E1}"/>
    <dgm:cxn modelId="{4FA0D988-78FC-4341-ABD1-51774C5D2F93}" type="presOf" srcId="{D027E178-5C12-4249-9E86-DA4A1D5A1DEB}" destId="{9B8BDB8E-93B6-402F-B7D4-3ED383386E6F}" srcOrd="0" destOrd="0" presId="urn:microsoft.com/office/officeart/2005/8/layout/vList6"/>
    <dgm:cxn modelId="{B0AEE536-8F8D-42AF-901E-61219E86D128}" type="presOf" srcId="{BDE75249-04EA-40F9-8B33-2178252E20C9}" destId="{BBAA9A9D-AB0C-456C-AF39-BEBAD6C28A21}" srcOrd="0" destOrd="0" presId="urn:microsoft.com/office/officeart/2005/8/layout/vList6"/>
    <dgm:cxn modelId="{3E296EFB-D264-40FA-85D7-BB6C00BE16D0}" type="presOf" srcId="{A756F997-6F8F-44A7-9277-CE7E40CE74F0}" destId="{73E36189-5606-4260-A4E3-8509CEBBC1F3}" srcOrd="0" destOrd="0" presId="urn:microsoft.com/office/officeart/2005/8/layout/vList6"/>
    <dgm:cxn modelId="{28A1CF78-8FE1-4B37-AEBE-9C14C0E1C18F}" srcId="{A756F997-6F8F-44A7-9277-CE7E40CE74F0}" destId="{D027E178-5C12-4249-9E86-DA4A1D5A1DEB}" srcOrd="1" destOrd="0" parTransId="{D6B107A0-505F-448A-A5C2-20A298E07598}" sibTransId="{121A74E6-3605-4464-9EDB-8EADB27D0E87}"/>
    <dgm:cxn modelId="{150B9C52-14FF-4986-BFC5-A795F78ED344}" type="presOf" srcId="{C233F742-47D7-4AA2-876D-9D685D763003}" destId="{705F3E3C-410B-481F-ADC8-A6209E39C1EA}" srcOrd="0" destOrd="0" presId="urn:microsoft.com/office/officeart/2005/8/layout/vList6"/>
    <dgm:cxn modelId="{1BFC0F4C-055F-4DB8-B072-0D13B7833CD5}" type="presParOf" srcId="{73E36189-5606-4260-A4E3-8509CEBBC1F3}" destId="{F68BC3FE-6ABB-4779-8CEF-D065C2988519}" srcOrd="0" destOrd="0" presId="urn:microsoft.com/office/officeart/2005/8/layout/vList6"/>
    <dgm:cxn modelId="{CB93383D-DC11-4372-BA40-9B87E35B3B99}" type="presParOf" srcId="{F68BC3FE-6ABB-4779-8CEF-D065C2988519}" destId="{ADB1CE6C-67DB-4DAE-8A4B-4D778FC9F7C1}" srcOrd="0" destOrd="0" presId="urn:microsoft.com/office/officeart/2005/8/layout/vList6"/>
    <dgm:cxn modelId="{1877A1E9-556D-40D9-B284-675E9D0B69C0}" type="presParOf" srcId="{F68BC3FE-6ABB-4779-8CEF-D065C2988519}" destId="{705F3E3C-410B-481F-ADC8-A6209E39C1EA}" srcOrd="1" destOrd="0" presId="urn:microsoft.com/office/officeart/2005/8/layout/vList6"/>
    <dgm:cxn modelId="{A428BDD4-93D7-4A25-A9BA-93DBC2001AFB}" type="presParOf" srcId="{73E36189-5606-4260-A4E3-8509CEBBC1F3}" destId="{BFE563CF-FAF6-497E-B3D2-DC9E33A242A8}" srcOrd="1" destOrd="0" presId="urn:microsoft.com/office/officeart/2005/8/layout/vList6"/>
    <dgm:cxn modelId="{7D21C093-E3DC-4F7C-B0C4-3246C67FDC12}" type="presParOf" srcId="{73E36189-5606-4260-A4E3-8509CEBBC1F3}" destId="{48870052-7056-4BBC-8FA7-05149EC9F8CC}" srcOrd="2" destOrd="0" presId="urn:microsoft.com/office/officeart/2005/8/layout/vList6"/>
    <dgm:cxn modelId="{0159A3D0-4208-4F8E-BAA6-1DC349A8D033}" type="presParOf" srcId="{48870052-7056-4BBC-8FA7-05149EC9F8CC}" destId="{9B8BDB8E-93B6-402F-B7D4-3ED383386E6F}" srcOrd="0" destOrd="0" presId="urn:microsoft.com/office/officeart/2005/8/layout/vList6"/>
    <dgm:cxn modelId="{B9072D22-888C-47E2-BF14-DFBAC8DA90BB}" type="presParOf" srcId="{48870052-7056-4BBC-8FA7-05149EC9F8CC}" destId="{BBAA9A9D-AB0C-456C-AF39-BEBAD6C28A21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ED34E2-A63D-43DB-8A89-562136CA7FAC}">
      <dsp:nvSpPr>
        <dsp:cNvPr id="0" name=""/>
        <dsp:cNvSpPr/>
      </dsp:nvSpPr>
      <dsp:spPr>
        <a:xfrm>
          <a:off x="0" y="4424133"/>
          <a:ext cx="8712968" cy="145209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1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 </a:t>
          </a:r>
          <a:r>
            <a:rPr lang="ru-RU" sz="3600" kern="1200" dirty="0" err="1" smtClean="0">
              <a:latin typeface="Times New Roman" pitchFamily="18" charset="0"/>
              <a:cs typeface="Times New Roman" pitchFamily="18" charset="0"/>
            </a:rPr>
            <a:t>соціокультурна</a:t>
          </a:r>
          <a:r>
            <a:rPr lang="ru-RU" sz="36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3600" kern="1200" dirty="0" err="1" smtClean="0">
              <a:latin typeface="Times New Roman" pitchFamily="18" charset="0"/>
              <a:cs typeface="Times New Roman" pitchFamily="18" charset="0"/>
            </a:rPr>
            <a:t>компетенція</a:t>
          </a:r>
          <a:endParaRPr lang="ru-RU" sz="3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4424133"/>
        <a:ext cx="8712968" cy="784133"/>
      </dsp:txXfrm>
    </dsp:sp>
    <dsp:sp modelId="{F00DEAB8-926A-498B-99C3-EE751EBDA0F2}">
      <dsp:nvSpPr>
        <dsp:cNvPr id="0" name=""/>
        <dsp:cNvSpPr/>
      </dsp:nvSpPr>
      <dsp:spPr>
        <a:xfrm>
          <a:off x="0" y="5179225"/>
          <a:ext cx="8712968" cy="66796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7584" tIns="40640" rIns="227584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kern="1200" dirty="0" smtClean="0">
              <a:latin typeface="Times New Roman" pitchFamily="18" charset="0"/>
              <a:cs typeface="Times New Roman" pitchFamily="18" charset="0"/>
            </a:rPr>
            <a:t>країнознавча та лінгвокраїнознавча компетенції</a:t>
          </a:r>
          <a:endParaRPr lang="ru-RU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5179225"/>
        <a:ext cx="8712968" cy="667965"/>
      </dsp:txXfrm>
    </dsp:sp>
    <dsp:sp modelId="{DDFDD424-BF60-4F69-97D8-7DCBCB20F3C0}">
      <dsp:nvSpPr>
        <dsp:cNvPr id="0" name=""/>
        <dsp:cNvSpPr/>
      </dsp:nvSpPr>
      <dsp:spPr>
        <a:xfrm rot="10800000">
          <a:off x="0" y="2212586"/>
          <a:ext cx="8712968" cy="2233328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1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err="1" smtClean="0">
              <a:latin typeface="Times New Roman" pitchFamily="18" charset="0"/>
              <a:cs typeface="Times New Roman" pitchFamily="18" charset="0"/>
            </a:rPr>
            <a:t>мовленнєва</a:t>
          </a:r>
          <a:r>
            <a:rPr lang="ru-RU" sz="36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3600" kern="1200" dirty="0" err="1" smtClean="0">
              <a:latin typeface="Times New Roman" pitchFamily="18" charset="0"/>
              <a:cs typeface="Times New Roman" pitchFamily="18" charset="0"/>
            </a:rPr>
            <a:t>компетенція</a:t>
          </a:r>
          <a:r>
            <a:rPr lang="ru-RU" sz="3600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3600" kern="1200" dirty="0">
            <a:latin typeface="Times New Roman" pitchFamily="18" charset="0"/>
            <a:cs typeface="Times New Roman" pitchFamily="18" charset="0"/>
          </a:endParaRPr>
        </a:p>
      </dsp:txBody>
      <dsp:txXfrm rot="-10800000">
        <a:off x="0" y="2212586"/>
        <a:ext cx="8712968" cy="783898"/>
      </dsp:txXfrm>
    </dsp:sp>
    <dsp:sp modelId="{67DC9AC7-C4C6-4D97-AE25-B6739E2BC5BF}">
      <dsp:nvSpPr>
        <dsp:cNvPr id="0" name=""/>
        <dsp:cNvSpPr/>
      </dsp:nvSpPr>
      <dsp:spPr>
        <a:xfrm>
          <a:off x="0" y="2996484"/>
          <a:ext cx="8712968" cy="66776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7584" tIns="40640" rIns="227584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kern="1200" dirty="0" smtClean="0">
              <a:latin typeface="Times New Roman" pitchFamily="18" charset="0"/>
              <a:cs typeface="Times New Roman" pitchFamily="18" charset="0"/>
            </a:rPr>
            <a:t>уміння </a:t>
          </a:r>
          <a:r>
            <a:rPr lang="ru-RU" sz="3200" kern="1200" dirty="0" smtClean="0">
              <a:latin typeface="Times New Roman" pitchFamily="18" charset="0"/>
              <a:cs typeface="Times New Roman" pitchFamily="18" charset="0"/>
            </a:rPr>
            <a:t>в </a:t>
          </a:r>
          <a:r>
            <a:rPr lang="ru-RU" sz="3200" kern="1200" dirty="0" err="1" smtClean="0">
              <a:latin typeface="Times New Roman" pitchFamily="18" charset="0"/>
              <a:cs typeface="Times New Roman" pitchFamily="18" charset="0"/>
            </a:rPr>
            <a:t>аудіюванні</a:t>
          </a:r>
          <a:r>
            <a:rPr lang="ru-RU" sz="320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3200" kern="1200" dirty="0" err="1" smtClean="0">
              <a:latin typeface="Times New Roman" pitchFamily="18" charset="0"/>
              <a:cs typeface="Times New Roman" pitchFamily="18" charset="0"/>
            </a:rPr>
            <a:t>говорінні</a:t>
          </a:r>
          <a:r>
            <a:rPr lang="ru-RU" sz="320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3200" kern="1200" dirty="0" err="1" smtClean="0">
              <a:latin typeface="Times New Roman" pitchFamily="18" charset="0"/>
              <a:cs typeface="Times New Roman" pitchFamily="18" charset="0"/>
            </a:rPr>
            <a:t>читанні</a:t>
          </a:r>
          <a:r>
            <a:rPr lang="ru-RU" sz="3200" kern="1200" dirty="0" smtClean="0">
              <a:latin typeface="Times New Roman" pitchFamily="18" charset="0"/>
              <a:cs typeface="Times New Roman" pitchFamily="18" charset="0"/>
            </a:rPr>
            <a:t> та </a:t>
          </a:r>
          <a:r>
            <a:rPr lang="ru-RU" sz="3200" kern="1200" dirty="0" err="1" smtClean="0">
              <a:latin typeface="Times New Roman" pitchFamily="18" charset="0"/>
              <a:cs typeface="Times New Roman" pitchFamily="18" charset="0"/>
            </a:rPr>
            <a:t>письмі</a:t>
          </a:r>
          <a:endParaRPr lang="ru-RU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996484"/>
        <a:ext cx="8712968" cy="667765"/>
      </dsp:txXfrm>
    </dsp:sp>
    <dsp:sp modelId="{377BB107-DAAF-471B-B2E4-E6522486E3CA}">
      <dsp:nvSpPr>
        <dsp:cNvPr id="0" name=""/>
        <dsp:cNvSpPr/>
      </dsp:nvSpPr>
      <dsp:spPr>
        <a:xfrm rot="10800000">
          <a:off x="0" y="1038"/>
          <a:ext cx="8712968" cy="2233328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1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err="1" smtClean="0">
              <a:latin typeface="Times New Roman" pitchFamily="18" charset="0"/>
              <a:cs typeface="Times New Roman" pitchFamily="18" charset="0"/>
            </a:rPr>
            <a:t>мовна</a:t>
          </a:r>
          <a:r>
            <a:rPr lang="ru-RU" sz="36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3600" kern="1200" dirty="0" err="1" smtClean="0">
              <a:latin typeface="Times New Roman" pitchFamily="18" charset="0"/>
              <a:cs typeface="Times New Roman" pitchFamily="18" charset="0"/>
            </a:rPr>
            <a:t>компетенція</a:t>
          </a:r>
          <a:r>
            <a:rPr lang="ru-RU" sz="3600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3600" kern="1200" dirty="0">
            <a:latin typeface="Times New Roman" pitchFamily="18" charset="0"/>
            <a:cs typeface="Times New Roman" pitchFamily="18" charset="0"/>
          </a:endParaRPr>
        </a:p>
      </dsp:txBody>
      <dsp:txXfrm rot="-10800000">
        <a:off x="0" y="1038"/>
        <a:ext cx="8712968" cy="783898"/>
      </dsp:txXfrm>
    </dsp:sp>
    <dsp:sp modelId="{C59B7CEB-6943-41EB-97B9-F23EB6D25574}">
      <dsp:nvSpPr>
        <dsp:cNvPr id="0" name=""/>
        <dsp:cNvSpPr/>
      </dsp:nvSpPr>
      <dsp:spPr>
        <a:xfrm>
          <a:off x="0" y="784937"/>
          <a:ext cx="8712968" cy="66776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9136" tIns="35560" rIns="199136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err="1" smtClean="0">
              <a:latin typeface="Times New Roman" pitchFamily="18" charset="0"/>
              <a:cs typeface="Times New Roman" pitchFamily="18" charset="0"/>
            </a:rPr>
            <a:t>фонетичн</a:t>
          </a:r>
          <a:r>
            <a:rPr lang="uk-UA" sz="2800" kern="1200" dirty="0" smtClean="0">
              <a:latin typeface="Times New Roman" pitchFamily="18" charset="0"/>
              <a:cs typeface="Times New Roman" pitchFamily="18" charset="0"/>
            </a:rPr>
            <a:t>і</a:t>
          </a: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2800" kern="1200" dirty="0" err="1" smtClean="0">
              <a:latin typeface="Times New Roman" pitchFamily="18" charset="0"/>
              <a:cs typeface="Times New Roman" pitchFamily="18" charset="0"/>
            </a:rPr>
            <a:t>граматичн</a:t>
          </a:r>
          <a:r>
            <a:rPr lang="uk-UA" sz="2800" kern="1200" dirty="0" smtClean="0">
              <a:latin typeface="Times New Roman" pitchFamily="18" charset="0"/>
              <a:cs typeface="Times New Roman" pitchFamily="18" charset="0"/>
            </a:rPr>
            <a:t>і</a:t>
          </a: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2800" kern="1200" dirty="0" err="1" smtClean="0">
              <a:latin typeface="Times New Roman" pitchFamily="18" charset="0"/>
              <a:cs typeface="Times New Roman" pitchFamily="18" charset="0"/>
            </a:rPr>
            <a:t>лексичн</a:t>
          </a:r>
          <a:r>
            <a:rPr lang="uk-UA" sz="2800" kern="1200" dirty="0" smtClean="0">
              <a:latin typeface="Times New Roman" pitchFamily="18" charset="0"/>
              <a:cs typeface="Times New Roman" pitchFamily="18" charset="0"/>
            </a:rPr>
            <a:t>і</a:t>
          </a: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2800" kern="1200" dirty="0" err="1" smtClean="0">
              <a:latin typeface="Times New Roman" pitchFamily="18" charset="0"/>
              <a:cs typeface="Times New Roman" pitchFamily="18" charset="0"/>
            </a:rPr>
            <a:t>орфографічн</a:t>
          </a:r>
          <a:r>
            <a:rPr lang="uk-UA" sz="2800" kern="1200" dirty="0" smtClean="0">
              <a:latin typeface="Times New Roman" pitchFamily="18" charset="0"/>
              <a:cs typeface="Times New Roman" pitchFamily="18" charset="0"/>
            </a:rPr>
            <a:t>і знання</a:t>
          </a:r>
          <a:endParaRPr lang="ru-RU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784937"/>
        <a:ext cx="8712968" cy="6677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ECE906-BB23-4A81-9E21-D1D78FB159CF}">
      <dsp:nvSpPr>
        <dsp:cNvPr id="0" name=""/>
        <dsp:cNvSpPr/>
      </dsp:nvSpPr>
      <dsp:spPr>
        <a:xfrm>
          <a:off x="0" y="378622"/>
          <a:ext cx="7632848" cy="11033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800" kern="1200" dirty="0" smtClean="0">
              <a:latin typeface="Monotype Corsiva" pitchFamily="66" charset="0"/>
            </a:rPr>
            <a:t>країнознавчої компетенції</a:t>
          </a:r>
          <a:endParaRPr lang="ru-RU" sz="4800" kern="1200" dirty="0">
            <a:latin typeface="Monotype Corsiva" pitchFamily="66" charset="0"/>
          </a:endParaRPr>
        </a:p>
      </dsp:txBody>
      <dsp:txXfrm>
        <a:off x="53859" y="432481"/>
        <a:ext cx="7525130" cy="995592"/>
      </dsp:txXfrm>
    </dsp:sp>
    <dsp:sp modelId="{032DB9D6-1C5D-4C0B-8714-A3A22999440E}">
      <dsp:nvSpPr>
        <dsp:cNvPr id="0" name=""/>
        <dsp:cNvSpPr/>
      </dsp:nvSpPr>
      <dsp:spPr>
        <a:xfrm>
          <a:off x="0" y="1614412"/>
          <a:ext cx="7632848" cy="11033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600" kern="1200" dirty="0" smtClean="0">
              <a:latin typeface="Monotype Corsiva" pitchFamily="66" charset="0"/>
            </a:rPr>
            <a:t>лінгвокраїнознавчої компетенції</a:t>
          </a:r>
          <a:endParaRPr lang="ru-RU" sz="4600" kern="1200" dirty="0">
            <a:latin typeface="Monotype Corsiva" pitchFamily="66" charset="0"/>
          </a:endParaRPr>
        </a:p>
      </dsp:txBody>
      <dsp:txXfrm>
        <a:off x="53859" y="1668271"/>
        <a:ext cx="7525130" cy="99559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69E44E-02EC-4900-9D65-70E364F5934D}">
      <dsp:nvSpPr>
        <dsp:cNvPr id="0" name=""/>
        <dsp:cNvSpPr/>
      </dsp:nvSpPr>
      <dsp:spPr>
        <a:xfrm>
          <a:off x="3369974" y="608"/>
          <a:ext cx="5054961" cy="237291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err="1" smtClean="0">
              <a:latin typeface="Times New Roman" pitchFamily="18" charset="0"/>
              <a:cs typeface="Times New Roman" pitchFamily="18" charset="0"/>
            </a:rPr>
            <a:t>реалізують</a:t>
          </a: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 за </a:t>
          </a:r>
          <a:r>
            <a:rPr lang="ru-RU" sz="2800" kern="1200" dirty="0" err="1" smtClean="0">
              <a:latin typeface="Times New Roman" pitchFamily="18" charset="0"/>
              <a:cs typeface="Times New Roman" pitchFamily="18" charset="0"/>
            </a:rPr>
            <a:t>допомогою</a:t>
          </a: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800" kern="1200" dirty="0" err="1" smtClean="0">
              <a:latin typeface="Times New Roman" pitchFamily="18" charset="0"/>
              <a:cs typeface="Times New Roman" pitchFamily="18" charset="0"/>
            </a:rPr>
            <a:t>тематичних</a:t>
          </a: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2800" kern="1200" dirty="0" err="1" smtClean="0">
              <a:latin typeface="Times New Roman" pitchFamily="18" charset="0"/>
              <a:cs typeface="Times New Roman" pitchFamily="18" charset="0"/>
            </a:rPr>
            <a:t>тобто</a:t>
          </a: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800" kern="1200" dirty="0" err="1" smtClean="0">
              <a:latin typeface="Times New Roman" pitchFamily="18" charset="0"/>
              <a:cs typeface="Times New Roman" pitchFamily="18" charset="0"/>
            </a:rPr>
            <a:t>країнознавчих</a:t>
          </a: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800" kern="1200" dirty="0" err="1" smtClean="0">
              <a:latin typeface="Times New Roman" pitchFamily="18" charset="0"/>
              <a:cs typeface="Times New Roman" pitchFamily="18" charset="0"/>
            </a:rPr>
            <a:t>текстів</a:t>
          </a: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369974" y="297222"/>
        <a:ext cx="4165120" cy="1779682"/>
      </dsp:txXfrm>
    </dsp:sp>
    <dsp:sp modelId="{F79A216D-5EE1-477C-9E96-34F6F7F0B443}">
      <dsp:nvSpPr>
        <dsp:cNvPr id="0" name=""/>
        <dsp:cNvSpPr/>
      </dsp:nvSpPr>
      <dsp:spPr>
        <a:xfrm>
          <a:off x="0" y="608"/>
          <a:ext cx="3369974" cy="23729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74295" rIns="148590" bIns="7429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i="1" kern="1200" dirty="0" err="1" smtClean="0">
              <a:latin typeface="Times New Roman" pitchFamily="18" charset="0"/>
              <a:cs typeface="Times New Roman" pitchFamily="18" charset="0"/>
            </a:rPr>
            <a:t>тематичний</a:t>
          </a:r>
          <a:endParaRPr lang="ru-RU" sz="3900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15836" y="116444"/>
        <a:ext cx="3138302" cy="2141238"/>
      </dsp:txXfrm>
    </dsp:sp>
    <dsp:sp modelId="{CBB007BF-B319-4290-89BB-8230A7F63C4F}">
      <dsp:nvSpPr>
        <dsp:cNvPr id="0" name=""/>
        <dsp:cNvSpPr/>
      </dsp:nvSpPr>
      <dsp:spPr>
        <a:xfrm>
          <a:off x="3369974" y="2610809"/>
          <a:ext cx="5054961" cy="237291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на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основі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роботи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1800" kern="1200" dirty="0" smtClean="0">
              <a:latin typeface="Times New Roman" pitchFamily="18" charset="0"/>
              <a:cs typeface="Times New Roman" pitchFamily="18" charset="0"/>
            </a:rPr>
            <a:t>з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конкретними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одиницями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іноземної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мови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різного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рівня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організації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: словами,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словосполученнями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реченнями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, фрагментами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текстів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1800" kern="1200" dirty="0" smtClean="0">
              <a:latin typeface="Times New Roman" pitchFamily="18" charset="0"/>
              <a:cs typeface="Times New Roman" pitchFamily="18" charset="0"/>
            </a:rPr>
            <a:t>і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цілими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текстами, не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обов'язково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країнознавчими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за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своїм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x</a:t>
          </a:r>
          <a:r>
            <a:rPr lang="uk-UA" sz="1800" kern="1200" dirty="0" err="1" smtClean="0">
              <a:latin typeface="Times New Roman" pitchFamily="18" charset="0"/>
              <a:cs typeface="Times New Roman" pitchFamily="18" charset="0"/>
            </a:rPr>
            <a:t>арактером</a:t>
          </a:r>
          <a:r>
            <a:rPr lang="uk-UA" sz="1800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369974" y="2907423"/>
        <a:ext cx="4165120" cy="1779682"/>
      </dsp:txXfrm>
    </dsp:sp>
    <dsp:sp modelId="{302E5204-417B-48B0-81C2-08997011FD09}">
      <dsp:nvSpPr>
        <dsp:cNvPr id="0" name=""/>
        <dsp:cNvSpPr/>
      </dsp:nvSpPr>
      <dsp:spPr>
        <a:xfrm>
          <a:off x="0" y="2610809"/>
          <a:ext cx="3369974" cy="23729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74295" rIns="148590" bIns="7429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i="1" kern="1200" dirty="0" err="1" smtClean="0">
              <a:latin typeface="Times New Roman" pitchFamily="18" charset="0"/>
              <a:cs typeface="Times New Roman" pitchFamily="18" charset="0"/>
            </a:rPr>
            <a:t>філологічний</a:t>
          </a:r>
          <a:endParaRPr lang="ru-RU" sz="3900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15836" y="2726645"/>
        <a:ext cx="3138302" cy="214123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31B827-BD54-426E-933A-B8A6DFD0EB95}">
      <dsp:nvSpPr>
        <dsp:cNvPr id="0" name=""/>
        <dsp:cNvSpPr/>
      </dsp:nvSpPr>
      <dsp:spPr>
        <a:xfrm>
          <a:off x="2915377" y="643"/>
          <a:ext cx="6010884" cy="251003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800" kern="1200" dirty="0" smtClean="0">
              <a:latin typeface="Times New Roman" pitchFamily="18" charset="0"/>
              <a:cs typeface="Times New Roman" pitchFamily="18" charset="0"/>
            </a:rPr>
            <a:t>складають знання лексичних одиниць з національно-культурним компонентом семантики, вміння і навички адекватно володіти ними в умовах міжкультурної комунікації, а також уміннях використовувати фонові знання для досягнення взаєморозуміння у ситуаціях опосередкованого й безпосереднього міжкультурного спілкування. 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15377" y="314397"/>
        <a:ext cx="5069621" cy="1882526"/>
      </dsp:txXfrm>
    </dsp:sp>
    <dsp:sp modelId="{9DAC34EF-3D77-40ED-9163-0692AE12F388}">
      <dsp:nvSpPr>
        <dsp:cNvPr id="0" name=""/>
        <dsp:cNvSpPr/>
      </dsp:nvSpPr>
      <dsp:spPr>
        <a:xfrm>
          <a:off x="2730" y="643"/>
          <a:ext cx="2912647" cy="251003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400" i="1" kern="1200" dirty="0" smtClean="0">
              <a:latin typeface="Times New Roman" pitchFamily="18" charset="0"/>
              <a:cs typeface="Times New Roman" pitchFamily="18" charset="0"/>
            </a:rPr>
            <a:t>мовленнєва поведінка </a:t>
          </a:r>
          <a:endParaRPr lang="ru-RU" sz="4400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25260" y="123173"/>
        <a:ext cx="2667587" cy="2264974"/>
      </dsp:txXfrm>
    </dsp:sp>
    <dsp:sp modelId="{943C76E3-CA69-4886-B75E-8DDDF4A1498B}">
      <dsp:nvSpPr>
        <dsp:cNvPr id="0" name=""/>
        <dsp:cNvSpPr/>
      </dsp:nvSpPr>
      <dsp:spPr>
        <a:xfrm>
          <a:off x="3024321" y="2762325"/>
          <a:ext cx="5789522" cy="251003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kern="1200" dirty="0" smtClean="0">
              <a:latin typeface="Times New Roman" pitchFamily="18" charset="0"/>
              <a:cs typeface="Times New Roman" pitchFamily="18" charset="0"/>
            </a:rPr>
            <a:t>передбачає володіння невербальними (</a:t>
          </a:r>
          <a:r>
            <a:rPr lang="uk-UA" sz="2400" kern="1200" dirty="0" err="1" smtClean="0">
              <a:latin typeface="Times New Roman" pitchFamily="18" charset="0"/>
              <a:cs typeface="Times New Roman" pitchFamily="18" charset="0"/>
            </a:rPr>
            <a:t>кінестичними</a:t>
          </a:r>
          <a:r>
            <a:rPr lang="uk-UA" sz="240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uk-UA" sz="2400" kern="1200" dirty="0" err="1" smtClean="0">
              <a:latin typeface="Times New Roman" pitchFamily="18" charset="0"/>
              <a:cs typeface="Times New Roman" pitchFamily="18" charset="0"/>
            </a:rPr>
            <a:t>проксемічними</a:t>
          </a:r>
          <a:r>
            <a:rPr lang="uk-UA" sz="2400" kern="1200" dirty="0" smtClean="0">
              <a:latin typeface="Times New Roman" pitchFamily="18" charset="0"/>
              <a:cs typeface="Times New Roman" pitchFamily="18" charset="0"/>
            </a:rPr>
            <a:t> і </a:t>
          </a:r>
          <a:r>
            <a:rPr lang="uk-UA" sz="2400" kern="1200" dirty="0" err="1" smtClean="0">
              <a:latin typeface="Times New Roman" pitchFamily="18" charset="0"/>
              <a:cs typeface="Times New Roman" pitchFamily="18" charset="0"/>
            </a:rPr>
            <a:t>паралінгвістичними</a:t>
          </a:r>
          <a:r>
            <a:rPr lang="uk-UA" sz="2400" kern="1200" dirty="0" smtClean="0">
              <a:latin typeface="Times New Roman" pitchFamily="18" charset="0"/>
              <a:cs typeface="Times New Roman" pitchFamily="18" charset="0"/>
            </a:rPr>
            <a:t>) знаннями, уміннями і навичками. 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24321" y="3076079"/>
        <a:ext cx="4848259" cy="1882526"/>
      </dsp:txXfrm>
    </dsp:sp>
    <dsp:sp modelId="{59563B40-42E3-45F1-B98A-E044AF229858}">
      <dsp:nvSpPr>
        <dsp:cNvPr id="0" name=""/>
        <dsp:cNvSpPr/>
      </dsp:nvSpPr>
      <dsp:spPr>
        <a:xfrm>
          <a:off x="88825" y="2761681"/>
          <a:ext cx="2961818" cy="251003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400" i="1" kern="1200" dirty="0" err="1" smtClean="0">
              <a:latin typeface="Times New Roman" pitchFamily="18" charset="0"/>
              <a:cs typeface="Times New Roman" pitchFamily="18" charset="0"/>
            </a:rPr>
            <a:t>немовлєннєва</a:t>
          </a:r>
          <a:r>
            <a:rPr lang="uk-UA" sz="4400" i="1" kern="1200" dirty="0" smtClean="0">
              <a:latin typeface="Times New Roman" pitchFamily="18" charset="0"/>
              <a:cs typeface="Times New Roman" pitchFamily="18" charset="0"/>
            </a:rPr>
            <a:t> поведінка</a:t>
          </a:r>
          <a:endParaRPr lang="ru-RU" sz="4400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1355" y="2884211"/>
        <a:ext cx="2716758" cy="226497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5F3E3C-410B-481F-ADC8-A6209E39C1EA}">
      <dsp:nvSpPr>
        <dsp:cNvPr id="0" name=""/>
        <dsp:cNvSpPr/>
      </dsp:nvSpPr>
      <dsp:spPr>
        <a:xfrm>
          <a:off x="2899344" y="634"/>
          <a:ext cx="5670215" cy="247575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kern="1200" dirty="0" smtClean="0">
              <a:latin typeface="Times New Roman" pitchFamily="18" charset="0"/>
              <a:cs typeface="Times New Roman" pitchFamily="18" charset="0"/>
            </a:rPr>
            <a:t>назви предметів матеріальної культури, фактів історії, державних інститутів, імен національних та фольклорних героїв тощо, які притаманні певній культурі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899344" y="310103"/>
        <a:ext cx="4741808" cy="1856815"/>
      </dsp:txXfrm>
    </dsp:sp>
    <dsp:sp modelId="{ADB1CE6C-67DB-4DAE-8A4B-4D778FC9F7C1}">
      <dsp:nvSpPr>
        <dsp:cNvPr id="0" name=""/>
        <dsp:cNvSpPr/>
      </dsp:nvSpPr>
      <dsp:spPr>
        <a:xfrm>
          <a:off x="71400" y="634"/>
          <a:ext cx="2827944" cy="247575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800" i="1" kern="1200" dirty="0" err="1" smtClean="0">
              <a:latin typeface="Times New Roman" pitchFamily="18" charset="0"/>
              <a:cs typeface="Times New Roman" pitchFamily="18" charset="0"/>
            </a:rPr>
            <a:t>Денота</a:t>
          </a:r>
          <a:endParaRPr lang="uk-UA" sz="4400" i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800" i="1" kern="1200" dirty="0" err="1" smtClean="0">
              <a:latin typeface="Times New Roman" pitchFamily="18" charset="0"/>
              <a:cs typeface="Times New Roman" pitchFamily="18" charset="0"/>
            </a:rPr>
            <a:t>тивні</a:t>
          </a:r>
          <a:endParaRPr lang="ru-RU" sz="4400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2256" y="121490"/>
        <a:ext cx="2586232" cy="2234041"/>
      </dsp:txXfrm>
    </dsp:sp>
    <dsp:sp modelId="{BBAA9A9D-AB0C-456C-AF39-BEBAD6C28A21}">
      <dsp:nvSpPr>
        <dsp:cNvPr id="0" name=""/>
        <dsp:cNvSpPr/>
      </dsp:nvSpPr>
      <dsp:spPr>
        <a:xfrm>
          <a:off x="2972071" y="2723963"/>
          <a:ext cx="5664677" cy="247575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слова, які означають предмети, які нічим не відрізняються від предметів іншої культури, але отримали додаткові значення, що базуються на культурно-історичних асоціаціях, притаманних даній культурі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72071" y="3033432"/>
        <a:ext cx="4736270" cy="1856815"/>
      </dsp:txXfrm>
    </dsp:sp>
    <dsp:sp modelId="{9B8BDB8E-93B6-402F-B7D4-3ED383386E6F}">
      <dsp:nvSpPr>
        <dsp:cNvPr id="0" name=""/>
        <dsp:cNvSpPr/>
      </dsp:nvSpPr>
      <dsp:spPr>
        <a:xfrm>
          <a:off x="4210" y="2723963"/>
          <a:ext cx="2967860" cy="247575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5400" i="1" kern="1200" dirty="0" err="1" smtClean="0">
              <a:latin typeface="Times New Roman" pitchFamily="18" charset="0"/>
              <a:cs typeface="Times New Roman" pitchFamily="18" charset="0"/>
            </a:rPr>
            <a:t>Конота</a:t>
          </a:r>
          <a:endParaRPr lang="uk-UA" sz="5400" i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5400" i="1" kern="1200" dirty="0" err="1" smtClean="0">
              <a:latin typeface="Times New Roman" pitchFamily="18" charset="0"/>
              <a:cs typeface="Times New Roman" pitchFamily="18" charset="0"/>
            </a:rPr>
            <a:t>тивні</a:t>
          </a:r>
          <a:r>
            <a:rPr lang="uk-UA" sz="540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5400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25066" y="2844819"/>
        <a:ext cx="2726148" cy="22340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745DD1-5867-4352-9D7E-CBA9222E110F}" type="datetimeFigureOut">
              <a:rPr lang="ru-RU" smtClean="0"/>
              <a:t>10.04.2014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ECE34C-620F-424F-99F3-EA782F5CFF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18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CE34C-620F-424F-99F3-EA782F5CFFAD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975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CE34C-620F-424F-99F3-EA782F5CFFAD}" type="slidenum">
              <a:rPr lang="ru-RU" smtClean="0"/>
              <a:t>77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561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4C71EC6-210F-42DE-9C53-41977AD35B3D}" type="datetimeFigureOut">
              <a:rPr lang="ru-RU" smtClean="0"/>
              <a:t>10.04.2014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99E60E-9226-4FFA-8EC9-0791A7C5D5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346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10.04.2014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10.04.2014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10.04.2014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10.04.2014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10.04.2014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UK" TargetMode="External"/><Relationship Id="rId13" Type="http://schemas.openxmlformats.org/officeDocument/2006/relationships/hyperlink" Target="http://www.sokol.ua/nabor-dlya-soli-i-perca-iz-2-predmetov-berghoff-round-1106243-d83c6/p115684/" TargetMode="External"/><Relationship Id="rId3" Type="http://schemas.openxmlformats.org/officeDocument/2006/relationships/hyperlink" Target="http://en.wikipedia.org/wiki/Spiced_bun" TargetMode="External"/><Relationship Id="rId7" Type="http://schemas.openxmlformats.org/officeDocument/2006/relationships/hyperlink" Target="http://en.wikipedia.org/wiki/Good_Friday" TargetMode="External"/><Relationship Id="rId12" Type="http://schemas.openxmlformats.org/officeDocument/2006/relationships/hyperlink" Target="http://en.wikipedia.org/wiki/Canada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n.wikipedia.org/wiki/Raisin" TargetMode="External"/><Relationship Id="rId11" Type="http://schemas.openxmlformats.org/officeDocument/2006/relationships/hyperlink" Target="http://en.wikipedia.org/wiki/South_Africa" TargetMode="External"/><Relationship Id="rId5" Type="http://schemas.openxmlformats.org/officeDocument/2006/relationships/hyperlink" Target="http://en.wikipedia.org/wiki/Zante_currant" TargetMode="External"/><Relationship Id="rId10" Type="http://schemas.openxmlformats.org/officeDocument/2006/relationships/hyperlink" Target="http://en.wikipedia.org/wiki/New_Zealand" TargetMode="External"/><Relationship Id="rId4" Type="http://schemas.openxmlformats.org/officeDocument/2006/relationships/hyperlink" Target="http://en.wikipedia.org/wiki/Sweet_roll" TargetMode="External"/><Relationship Id="rId9" Type="http://schemas.openxmlformats.org/officeDocument/2006/relationships/hyperlink" Target="http://en.wikipedia.org/wiki/Australia" TargetMode="External"/><Relationship Id="rId14" Type="http://schemas.openxmlformats.org/officeDocument/2006/relationships/image" Target="../media/image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people4people.ru/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9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jpe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1.jpeg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56320" y="1700808"/>
            <a:ext cx="7992888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000" b="1" dirty="0">
                <a:ln w="11430"/>
                <a:solidFill>
                  <a:srgbClr val="ABFD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Особливості формування соціокультурної компетенції в процесі викладання англійської мови в початковій школі</a:t>
            </a:r>
            <a:endParaRPr lang="ru-RU" sz="4000" b="1" dirty="0">
              <a:ln w="11430"/>
              <a:solidFill>
                <a:srgbClr val="ABFD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0153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116632"/>
            <a:ext cx="8352928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uk-UA" sz="3200" b="1" dirty="0" smtClean="0">
                <a:latin typeface="Monotype Corsiva" pitchFamily="66" charset="0"/>
              </a:rPr>
              <a:t>2. Соціокультурна </a:t>
            </a:r>
            <a:r>
              <a:rPr lang="uk-UA" sz="3200" b="1" dirty="0">
                <a:latin typeface="Monotype Corsiva" pitchFamily="66" charset="0"/>
              </a:rPr>
              <a:t>компетенція як складовий </a:t>
            </a:r>
            <a:r>
              <a:rPr lang="uk-UA" sz="3200" b="1" dirty="0" smtClean="0">
                <a:latin typeface="Monotype Corsiva" pitchFamily="66" charset="0"/>
              </a:rPr>
              <a:t>компонент </a:t>
            </a:r>
            <a:r>
              <a:rPr lang="uk-UA" sz="3200" b="1" dirty="0">
                <a:latin typeface="Monotype Corsiva" pitchFamily="66" charset="0"/>
              </a:rPr>
              <a:t>комунікативної компетенції.</a:t>
            </a:r>
            <a:endParaRPr lang="ru-RU" sz="3200" dirty="0">
              <a:effectLst/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1484784"/>
            <a:ext cx="8928992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Державні вимоги до рівня загальноосвітньої підготовки учнів з урахуванням мети і завдань вивчення іноземної мови виділяють соціокультурну змістову лінію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uk-UA" sz="2800" dirty="0"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Вона містить відомості,що належать до культурних цінностей свого та інших народів, морально-етичних норм,особливостей вербальної та невербальної поведінки,що сприяє формуванню умінь міжкультурного спілкування. На основі цих знань в учнів формуються вміння встановлювати соціальний контакт,обмінюватися інформацією і висловлювати свої погляди простими мовними засобами.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5526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477959135"/>
              </p:ext>
            </p:extLst>
          </p:nvPr>
        </p:nvGraphicFramePr>
        <p:xfrm>
          <a:off x="755576" y="1916832"/>
          <a:ext cx="7632848" cy="3096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259632" y="188640"/>
            <a:ext cx="5904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Соціокультурна компетенція складається з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74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34630"/>
            <a:ext cx="8712968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Країнознавча компетенція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- це знання учнів про культуру країни, мова якої вивчається (знання історії, географії, економіки, державного устрою, особливостей побуту, традицій та звичаїв країни).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Специфіка реалізується в організованій та дібраній сукупності відомостей про культуру народу певної країни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uk-UA" dirty="0"/>
          </a:p>
          <a:p>
            <a:r>
              <a:rPr lang="uk-UA" dirty="0" smtClean="0"/>
              <a:t> </a:t>
            </a:r>
            <a:endParaRPr lang="ru-RU" dirty="0"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3797171"/>
            <a:ext cx="89644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Це: соціальні цінності, норми, традиції, звичаї; спосіб життя; соціокультурний портрет країни, її народ та мова; історичний та культурний фон, особливості історичної пам’яті народу; ментальність тощо</a:t>
            </a:r>
            <a:r>
              <a:rPr lang="uk-UA" dirty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0078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16632"/>
            <a:ext cx="79208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err="1">
                <a:latin typeface="Monotype Corsiva" pitchFamily="66" charset="0"/>
                <a:cs typeface="Times New Roman" pitchFamily="18" charset="0"/>
              </a:rPr>
              <a:t>Існують</a:t>
            </a:r>
            <a:r>
              <a:rPr lang="ru-RU" sz="3200" dirty="0">
                <a:latin typeface="Monotype Corsiva" pitchFamily="66" charset="0"/>
                <a:cs typeface="Times New Roman" pitchFamily="18" charset="0"/>
              </a:rPr>
              <a:t> два </a:t>
            </a:r>
            <a:r>
              <a:rPr lang="ru-RU" sz="3200" dirty="0" err="1">
                <a:latin typeface="Monotype Corsiva" pitchFamily="66" charset="0"/>
                <a:cs typeface="Times New Roman" pitchFamily="18" charset="0"/>
              </a:rPr>
              <a:t>способи</a:t>
            </a:r>
            <a:r>
              <a:rPr lang="ru-RU" sz="3200" dirty="0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Monotype Corsiva" pitchFamily="66" charset="0"/>
                <a:cs typeface="Times New Roman" pitchFamily="18" charset="0"/>
              </a:rPr>
              <a:t>презентації</a:t>
            </a:r>
            <a:r>
              <a:rPr lang="ru-RU" sz="3200" dirty="0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Monotype Corsiva" pitchFamily="66" charset="0"/>
                <a:cs typeface="Times New Roman" pitchFamily="18" charset="0"/>
              </a:rPr>
              <a:t>країнознавчої</a:t>
            </a:r>
            <a:r>
              <a:rPr lang="ru-RU" sz="3200" dirty="0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Monotype Corsiva" pitchFamily="66" charset="0"/>
                <a:cs typeface="Times New Roman" pitchFamily="18" charset="0"/>
              </a:rPr>
              <a:t>інформації</a:t>
            </a:r>
            <a:r>
              <a:rPr lang="ru-RU" sz="3200" dirty="0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Monotype Corsiva" pitchFamily="66" charset="0"/>
                <a:cs typeface="Times New Roman" pitchFamily="18" charset="0"/>
              </a:rPr>
              <a:t>:</a:t>
            </a:r>
            <a:endParaRPr lang="ru-RU" sz="3200" dirty="0">
              <a:latin typeface="Monotype Corsiva" pitchFamily="66" charset="0"/>
              <a:cs typeface="Times New Roman" pitchFamily="18" charset="0"/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8595417"/>
              </p:ext>
            </p:extLst>
          </p:nvPr>
        </p:nvGraphicFramePr>
        <p:xfrm>
          <a:off x="467544" y="1397000"/>
          <a:ext cx="8424936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85074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597" y="548680"/>
            <a:ext cx="89644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Є.М.Верещагін та В.Г.Костомаров, відомі фундаментальним дослідженням даної проблеми, запровадили чверть віку тому термін </a:t>
            </a:r>
            <a:r>
              <a:rPr lang="uk-UA" sz="24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"лінгвокраїнознавство ".</a:t>
            </a:r>
            <a:endParaRPr lang="ru-RU" sz="2400" b="1" i="1" u="sng" dirty="0">
              <a:solidFill>
                <a:srgbClr val="ABFDFF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Термін "лінгвокраїнознавство" підказує, що слово містить додаткові відомості про країну, мова якої вивчається, воно може відкрити те, що пов'язано з культурою, традиціями і звичаями незнайомого учням народу</a:t>
            </a:r>
            <a:r>
              <a:rPr lang="uk-UA" dirty="0"/>
              <a:t>.</a:t>
            </a:r>
            <a:endParaRPr lang="ru-RU" dirty="0"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5597" y="3933056"/>
            <a:ext cx="87129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uk-UA" sz="24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Лінгвокраїнознавча компетенція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передбачає володіння учнями особливостями мовленнєвої та не мовленнєвої (міміка, жести, що супроводжують висловлювання) поведінки носіїв мови в певних ситуаціях спілкування, тобто сформованість в учнів цілісної системи уявлень про національно-культурні особливості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країни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39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764704"/>
            <a:ext cx="856895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8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Предметом </a:t>
            </a:r>
            <a:r>
              <a:rPr lang="ru-RU" sz="2800" b="1" i="1" u="sng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лінгвокраїнознавства</a:t>
            </a:r>
            <a:r>
              <a:rPr lang="ru-RU" sz="28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вивчення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мови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з метою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виявлення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ній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національно-культурної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специфіки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Головним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джерелом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лінгвокраїнознавчої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інформації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було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визнано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лексичний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склад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мови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800" b="1" i="1" u="sng" dirty="0" err="1" smtClean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Основна</a:t>
            </a:r>
            <a:r>
              <a:rPr lang="ru-RU" sz="2800" b="1" i="1" u="sng" dirty="0" smtClean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u="sng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увага</a:t>
            </a:r>
            <a:r>
              <a:rPr lang="ru-RU" sz="28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в рамках </a:t>
            </a:r>
            <a:r>
              <a:rPr lang="ru-RU" sz="2800" b="1" i="1" u="sng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цього</a:t>
            </a:r>
            <a:r>
              <a:rPr lang="ru-RU" sz="28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u="sng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підходу</a:t>
            </a:r>
            <a:r>
              <a:rPr lang="ru-RU" sz="28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u="sng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приділяється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національно-культурній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семантиці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слів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вивченню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еквівалентних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безеквівалентних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лексичних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одиниць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фонової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термінологічної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лексики,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фразеологізмів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й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афоризмів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у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яких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міститься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національно-специфічна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інформація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111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16632"/>
            <a:ext cx="77048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До складових лінгвокраїнознавчої компетенції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належить: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338751549"/>
              </p:ext>
            </p:extLst>
          </p:nvPr>
        </p:nvGraphicFramePr>
        <p:xfrm>
          <a:off x="107504" y="1397000"/>
          <a:ext cx="8928992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0294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8568952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До структури </a:t>
            </a:r>
            <a:r>
              <a:rPr lang="uk-UA" sz="3200" b="1" i="1" u="sng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немовленнєвої</a:t>
            </a:r>
            <a:r>
              <a:rPr lang="uk-UA" sz="32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поведінки входить володіння наступними засобами спілкування:</a:t>
            </a:r>
            <a:endParaRPr lang="ru-RU" sz="3200" b="1" i="1" u="sng" dirty="0">
              <a:solidFill>
                <a:srgbClr val="ABFD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36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uk-UA" sz="3600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кінестичними</a:t>
            </a:r>
            <a:r>
              <a:rPr lang="uk-UA" sz="36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(жести, міміка, контакт очей);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6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uk-UA" sz="3600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проксемічними</a:t>
            </a:r>
            <a:r>
              <a:rPr lang="uk-UA" sz="36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(пози </a:t>
            </a:r>
            <a:r>
              <a:rPr lang="uk-UA" sz="3600" dirty="0" err="1">
                <a:latin typeface="Times New Roman" pitchFamily="18" charset="0"/>
                <a:cs typeface="Times New Roman" pitchFamily="18" charset="0"/>
              </a:rPr>
              <a:t>комунікантів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, тілесні рухи, дистанція між учасниками під час спілкування);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6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uk-UA" sz="3600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паралінгвістичними</a:t>
            </a:r>
            <a:r>
              <a:rPr lang="uk-UA" sz="36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(ритміка, мелодика, інтонація, </a:t>
            </a:r>
            <a:r>
              <a:rPr lang="uk-UA" sz="3600" dirty="0" err="1">
                <a:latin typeface="Times New Roman" pitchFamily="18" charset="0"/>
                <a:cs typeface="Times New Roman" pitchFamily="18" charset="0"/>
              </a:rPr>
              <a:t>паузація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, фонації, вигуки).</a:t>
            </a:r>
            <a:endParaRPr lang="ru-RU" sz="3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0216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404664"/>
            <a:ext cx="8784976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Для формування лінгвокраїнознавчої компетенції потрібні </a:t>
            </a:r>
            <a:r>
              <a:rPr lang="uk-UA" sz="32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фонові знання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тобто знання про країну та її культуру, відомі усім жителям досліджуваної країни (на відміну від загальнолюдських або регіональних). </a:t>
            </a: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200" b="1" i="1" u="sng" dirty="0" smtClean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Під </a:t>
            </a:r>
            <a:r>
              <a:rPr lang="uk-UA" sz="32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фоновими знаннями С. Роман розуміє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знання, які є характерними для жителів конкретної країни і здебільшого невідомі іноземцям, що ускладнює певною мірою процес спілкування, оскільки взаєморозуміння неможливе без принципової тотожності в обізнаності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комунікантів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із дійсністю, що їх оточує.  </a:t>
            </a:r>
            <a:endParaRPr lang="ru-RU" sz="32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077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32656"/>
            <a:ext cx="8856984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Мовний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матеріал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необхідний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розкриття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фонової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інформації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включає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насамперед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лексичні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одиниці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яскраво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вираженою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національно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-культурною семантикою. До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складу </a:t>
            </a:r>
            <a:r>
              <a:rPr lang="ru-RU" sz="2800" b="1" i="1" u="sng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входять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0" lvl="0" indent="-457200">
              <a:buFont typeface="Wingdings" pitchFamily="2" charset="2"/>
              <a:buChar char="v"/>
            </a:pPr>
            <a:r>
              <a:rPr lang="ru-RU" sz="2800" b="1" i="1" u="sng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національні</a:t>
            </a:r>
            <a:r>
              <a:rPr lang="ru-RU" sz="2800" b="1" i="1" u="sng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u="sng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реалі</a:t>
            </a:r>
            <a:r>
              <a:rPr lang="uk-UA" sz="2800" b="1" i="1" u="sng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ї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, тобто п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означення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предметів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і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явищ, які є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характерними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однієї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культури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але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відсутні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іншій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, наприклад: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pub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squash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cross buns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Hyde Park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lvl="0" indent="-457200">
              <a:buFont typeface="Wingdings" pitchFamily="2" charset="2"/>
              <a:buChar char="v"/>
            </a:pPr>
            <a:r>
              <a:rPr lang="ru-RU" sz="2800" b="1" i="1" u="sng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фонова</a:t>
            </a:r>
            <a:r>
              <a:rPr lang="ru-RU" sz="2800" b="1" i="1" u="sng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лексика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тобто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лексика,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щ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означає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предмети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явища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мають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аналоги в культурах,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співставляються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але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розрізняються за якимись національними особливостями функціонування, форми, призначення предметів тощо, наприклад: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letter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letter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box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five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clock tea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574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260647"/>
            <a:ext cx="91440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План: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Комунікативна компетенція та її складові компоненти. 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Соціокультурна компетенція як складовий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компонент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комунікативної компетенції.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Використання країнознавчих реалій при формуванні соціокультурної компетенції.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Методи і прийоми формування соціокультурної компетенції в процесі викладання англійської мови в початковій школі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Мовленнєвий етикет як важлива складова комунікативної компетенції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endParaRPr lang="ru-RU" sz="3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625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le:Bar Scene at the Sherlock Holmes Pub in London, 2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144000" cy="6642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260648"/>
            <a:ext cx="31683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dirty="0">
                <a:latin typeface="Times New Roman" pitchFamily="18" charset="0"/>
                <a:cs typeface="Times New Roman" pitchFamily="18" charset="0"/>
              </a:rPr>
              <a:t>pub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33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ile:Squash cou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80795" y="145715"/>
            <a:ext cx="32403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Squash</a:t>
            </a:r>
          </a:p>
        </p:txBody>
      </p:sp>
      <p:pic>
        <p:nvPicPr>
          <p:cNvPr id="2052" name="Picture 4" descr="http://upload.wikimedia.org/wikipedia/commons/d/d2/Squash-racquet-and-ball.jpg?uselang=r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0"/>
            <a:ext cx="4932040" cy="3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698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ile:Homemade Hot Cross Bun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8" y="0"/>
            <a:ext cx="46179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943670" y="116632"/>
            <a:ext cx="3960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cross buns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58004" y="1070782"/>
            <a:ext cx="44859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hot cross bun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is a 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hlinkClick r:id="rId3" tooltip="Spiced bun"/>
              </a:rPr>
              <a:t>spiced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hlinkClick r:id="rId4" tooltip="Sweet roll"/>
              </a:rPr>
              <a:t>sweet bun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made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hlinkClick r:id="rId5" tooltip="Zante currant"/>
              </a:rPr>
              <a:t>currants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or 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6" tooltip="Raisin"/>
              </a:rPr>
              <a:t>raisins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and marked with a cross on the top, traditionally eaten on 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hlinkClick r:id="rId7" tooltip="Good Friday"/>
              </a:rPr>
              <a:t>Good Friday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in the 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  <a:hlinkClick r:id="rId8" tooltip="UK"/>
              </a:rPr>
              <a:t>UK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  <a:hlinkClick r:id="rId9" tooltip="Australia"/>
              </a:rPr>
              <a:t>Australia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hlinkClick r:id="rId10" tooltip="New Zealand"/>
              </a:rPr>
              <a:t>New Zealand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hlinkClick r:id="rId11" tooltip="South Africa"/>
              </a:rPr>
              <a:t>South Africa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and 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hlinkClick r:id="rId12" tooltip="Canada"/>
              </a:rPr>
              <a:t>Canada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but now popular all year 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13"/>
              </a:rPr>
              <a:t>round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Hot cross buns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004" y="4419600"/>
            <a:ext cx="4485995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930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File:Entrée Hyde Par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1" y="-15957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yde Par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752850"/>
            <a:ext cx="7089034" cy="310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190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jpeg;base64,/9j/4AAQSkZJRgABAQAAAQABAAD/2wCEAAkGBxQTEhUUExQWFhUXGR4XGBgYGR8dGxodGhwcGhoaHBoeHCggHhwlHxwcITEhJSkrLi4uGiAzODMsNygtLisBCgoKDg0OGhAQGy8kHyQsLCwsLCwsLC8sLCwsLCwsLCwsLCwsLCwsLCwsLCwsLCwsLCwsLCwsLCwsLCwsLCwsLP/AABEIAHwBlgMBIgACEQEDEQH/xAAcAAABBQEBAQAAAAAAAAAAAAADAQIEBQYABwj/xABKEAABAgQDBQUFBQYCBgsAAAABAhEAAwQhEjFBBSJRYXEGE4GRsTKhwdHwBxQjQuEVM1JygpJi8SRDk7LC0xY0U1Rjg6Kjs9Li/8QAGgEAAwEBAQEAAAAAAAAAAAAAAAECAwQFBv/EACkRAAICAQMEAgEEAwAAAAAAAAABAhEhAxIxExRBUQTwoSJCgZEyUmH/2gAMAwEAAhEDEQA/AL77TO2a5a+5p5ikKlnfKS2IkZAjg/n0jI7H7SVCZgwqWpYLpGJVy5Ci2pOWXGIPa6smrmqVOBE1yhS0pwpUUrwg2AxZNxt1YXZbaapM0TVEDAQFBmdIIBSSOIJzIyifJmfR1JOxIQr+JIOTZh8nLeZgsY3st25FXOEruSgKxYVYnfDdiG4c42RUBnDNBY6Ay6pClFIWkqT7SQoEjqMxDpM9K7pUFDkXgAJHR0I0ACx0dDcMADo6EwxHra2XKGKYoJHOAA02aEhyeXnyiNL2pKJIxjdd7hmGZcdY8z7W9pu9nqSN6WkjAzWyxEHiTGbVtVWSSQk6A8Lc/dGD1leCdx71LWFAEEEG4IyMcVgZkR45O+0Gd3HckpGmNiCAGAFvWIFT2vM3CldsLMwcLAN0vmBh3QBbM6uNYyTDce6Ax0ebbK+0EJWpIkjuh7OCzGzlRZr8AOj5xWVvbucqYpSFsnIoDEC2lnf60hT1IxHZ65CGPIJHb2oQzkqDhRJ4CzP49bRvdj9rpM/A5CFLLBJLkF1AAnK4APjBHUjILRoo6ALrJYd1pDZ7ws2b8Gjzbb32gzca5crAEgkJWkEkjIF8g8VKaiFnqEdHjtP23qhh/EJZhcA+fpeNDK+0Uj25L2zBa+pyNvlztC1ohaPQY6MvQduadaXW8s25i5ayuWZ6xfUG0ZU4EylhYFi2muWcaJp8DslR0dHQwOjo6IVZtWVLSSVpJCVKABF8ObaZ26wATY6MVL+0SUZmEyyEEgBeIa6kN110jUydqyVqSlMxKlKBIAL2AcvwhWhWTI6Kyq7QU0shK5yATwL58WyHWFqdvU6DhVNTidmFy9+HQwWh2WUdGY2t22ppIVvYlgEhLEOQWwmzg+EC2d2/pJiU4iUKNikhwnmVcOcLfH2K0ayOjG9oO3UuWFJkl1hmOElJF38HDPztDKL7RJBQnGCF5Kb2RaxB1GnnC3xC0bWOjKU/b2mMrGt0lwMA3jfXg3jGT2r9oE0qJQrCguAAGcHInMgtqOMD1EgtHq8dHkdH21WJaApZKgvE5fIBgmxuDzaPQ+zW3RVSypglQLFILtwPjBGaeAsuY6Krb+3ZdLLxTCXNkhIcvx6DjHnVT9oc8kBK0pKQxIA3jk5fJ+AglqKIN0etR0eTj7SJ7gky2FykD2r5YtP1je9me0SKxCloQpISQC+Vxofh04wRmm6QJpl0osHjxftbtzvZqkKQwxEkO5d7DQWGbHWPUO1e1kU1MtcwkA7gYsSVA2BYgFnNw1o+eK2rRicOQTcA/rC1JNKkJg66QQokXGlm6OBYHKzxCCXAdQxDVy3R/rOH/tJzhyGVzb65wOZNRiZTAi1mAPll48YzV+SRiqjCW4QsLNloUXY+Ch5X+EdBgDW/aNX1JqjLqClKJatyWn2A10NZsmDtxirpKN5M+oA/DTMwMDoou+EOohwkFrXztDNoKlqOLvFqmXC0kA6KAOPoQABwPKKemmKURY2ViOG7X+DH1jdMDa9mapUmWtYlLxKdKSSRiAAO4sArStIJJAIBH8pBibX2jOKkomzJyRYBCyXSDk+mWoAjX7N2nKRs8SqiStU2ZiUkJA/KMSFpIxNiP5Q4dyABGF2qoYJeAuSVFRuTicbjE2IBbJyTeFJWAeXVzAFrSVJSbJUXClA2IGThrktEqj2xPReUpYsxwFXGwLWZw/iYz8+vUpgVBgLgANY5gDIkAOc4STUJLspQY5MCA2T8YzdDPoHsT2kNVKCVpUJyB+Jusl3YeecaaPAOx/aKaioBE0utVyTZWZa9n0ANnj3o1CXUMQdIBI1Du3mxjSLspMLEGt2tKlFlrSni5AazveM/W9qFJx2wtiCSoWcM3DQ5x5P2z2uqbOJKidAbDXgOfGIeorpBZ6N2n7eYF4aeZLIsXG8TYEjMAZs2fSM12r7UfewhQGEB0nes4bQdczHnKqhjmTEmkqnIfL3WidS3ElssKlRXmocfC1/QRFrSwsRxcPlAKmoBxYVNph42/X3RGnzCcuF4x01TRJ2Pn8X5wQTiBic2yYsxyiL3gS73VcnlDaUqmLFgoAuQbW6huMdD4tjNJIU0tAQoHEEqLA55MSWBI8s84iYgpZKlAZtoSbud3MNk/wAYYupyTZntw3QGAtbPLOA1RBQ1t05jezc9S7g8GMcmXKxEj75gYJ3tLC5BOjWcdOEFp9oKQoKCiFAulixexTkzXHhFVMWUur2gz3DC+gGnzhxIABAQQG8nGj5sTzi6oC92ttaYt1rXiP5jxLC5/wAoqu+Uq4JN7l0pLXtyiPNqlCWp2ChfViNLX84ho2kpgCA2fy043uYqKbQ0XciaA+Ik6Aaaj5F7ZRMkVCjYHwuWZrXzzHzilRUBCcQIWdXLdcINz168YNLq0KGIBQI0SP146dM9U0BKra0pCQcnLpd2Itn9aRb9le1K6WchWI4MQC0gC6TmzjO1vg5jPTl403Cbb1m0DlstIq5dWAWdxlG+nwB9Gq7e0pAKCpZIcgBsPJTnPo8Ap/tCp8P4gUlWgFwfRvGPDKbaBBYPnz8oNOqmeBuVlJnpHab7QlFSe5xSwHAL3LkXI5B7G1+TxkJ22lzFKUo2WljoGNxbqHjPrqbe+94HLmFVhaz/AFx/WDLEy4kzXBJUWSWAB43fLLlzjpFWsrdJKuTsfrWK6nm4QHF3/qv9CHzaooFl34czfw8Yzllkhplc5Ic8ydBFpVbUM1XeY95gm2uEAAs7AsBeM5jSF/iEgsC4YjeALlr+HFxbOCLqGYADP4OSOEE4ugJ0+pJJOLIk30sc+nCA089TWSDiLZgNl4sX+hFfNXyLZAP5DR4dLrggBCcSSWc8WLuz+6CMcAWNRUjVR4MBm2mXGB/fSXAuwa5HvcRaU/ZydNkCcyFJIKkqu7Gw5hoyy90kProbNxyhrTwOi0lVpdj0A6dDDqmqxObdCw8eMQESsL4rnl04GGqDgtrx+MCSsCfjBSCSx9ry8b/5xufs27Ty5CZstaSVEYknEAktpcgc3Dm0eZ0+K7MOp+j5RMk1ZsCohIsAT77wZi7A2nb3tXLqVSyhLMLqObcDe4z84yiypipgQrIp0Dahw0RMKFG5Ns9M7hr8okicFggJ8jmNL/WsRJ27AiTZ1yzt1+JH0YvOzXaibS2QSw3sLsHyBPJ2tFEZ4DpOTOAX5H6ET6YS1qT3ikoSNVXHMEB1O2QAJ8jFrlIRt6vtuKmkmS6mUFTAAlChulyFOvJnfDYWzjy2oRcXYHMgX+nBvFnUTkFSu6DIOQNyGvmLf5xQzcyNW+vjDzdNjDrTKBDhyRZsteLQ1FELgm9yzbud2LesDmKBlKBdxlw0s+lojyir8oLjIl2HHkxvDz7AkyZUwOxwjR3Y9GBtCwRLMARi4ZpA5BvSOgsB5qM8NxcXHNm6w2VPVLBKWCiMJcA28XAOr8uUO2jRLSm8tYGpthzOos75iI+xaVaidwqSM7WuC1+MCwrA0lB2qmplFIRL3sSgUpCGKmH5WDMCyWbeMVJnkqbE6iHvr9NDzsqaWQmWQRpZ/WAp2TOSSru1qA3X0OhY8jbhCck/I6ItUsAs4LXt6fLrCyQRvAsDZuRglPQqUcLHGQ4Fntnyt84kyNkFDiYoktZIuxvwMVuVAFpZ2FScL318dI2FJ2jWmZi1BDXYZ2B1L9Yx+zJExWSF4eLehMTZWzJxUdyw1JF/fGGpzhid+C72ltQzCTm5vGZ2lUYlcCPSLadSLCQ+Hgb+JZtLRR1KcSi2Tt+jxOiqY8kNTve93iVSKOmUBYAEqIB0z9PSJFMWIZj4x0yeABrlnGANS98uJ9IkCaUvcF1HwFv0tE00Uy5Sgl+BS/jd26xW1IUN1SXIVhbRwopIB/mBBN8ozrcgpkOqSXe9+g5wWilcji04c3MciSokuFEg3AHG/CHJQsqIIUlOrBvWL5VAFM9AO9cJF3vfCAAL2Nvd5DlhiFJmOLlrtxsIjV9OkpJSk5s7vACVhncJIswzYaHTw5wlD0xUS0VBmKDh3GpdyXcZEgRInzGTuiW/AX1bXSKaTiBYcx56jnFhT7CmTBiQrezKWLtdyOLC7WsOj107eAolTp1nKhhKTbM5cDmXGsVlNP3h5AM98njQ/sLFISEhZTNJmpIAJSmXLmbpUzO6nIGYbIxn9sbNXTLCJhTiYK3S7G9n4ghjDjp0hpBpqiSCHxXAa/Po14WnLAjnmL6Pl5RXS5qk3e/09okUlYUpIJfgCOQAvx+XOBxdDou6erUd5Q5Zaau+hHHhEeukoSoFLB9M2/TL3xDpKsgbyXGfR9ImUtFNqpixJD4Ja5uEnRAdTcS2Q1aJjBqQqFEwghm5FoVc0lZSA5zYDhclhyvEOnnF2H1aPQOxPZrvwibkpOIj+UpIY9Xi0sgYsLBYfX6xe0my0ZTSRfdws5FyCXHDQsbxcbb7NCnDYUnVNsuAfpGdl1aBm5UbEPYNlf8AX4xnqbkqRUasPWbGSS0lasQu0z2SDriA9rraKKnUpSmSDiBa2YbprFvPqcKQXAzYEkvk9ycrhoq6qvKZ2MWxC7E5s3hpEQ3MJJeCUmhQMXerJUNENbriHg3KIPe75d2BtbTp8IPUTZq0YlDdcpuAxIwva2QIiCtbluPDONEn5JaCKqWOIi5PAfQgyq82LAHLn4cBGv2f9nZXKTMUvElSQsH2XBDubOIsl9gGD4UAWzKtfnD2opQNN2aqEy6GQFIL92P4dd5mxPqLNHis6RhAOJyM/jn0j2/YfY4YT3hJdCkEYlMCSGIc2YRTbY+ziWA9xpYnxzfWL2tg0eXqW7XA1hAoscsWha4z+stBF/tDsuqXiIJwpzBsw6tFKAO8SCBhdi7sx13XLjlEKJNETvVYQMOImwAD+IGpzgJXvDR8uT2yz8I0NFTvJTMIBEtExBGJjvFagbpbECse7K8VFaozVgolngABa1gOHDPWL2Uh0KidLAZjxtY+YgKllBFz/wDkh7+YziajZ4FNLnqYfiqlqunJgcjmc76awPbwQZqTJIMpQAS5D5EkM4taxNrROwVESeQwLjEfMtkCILTzmLEhSTmB0bw4wHaNCZYlWAUUYzkWBUoJDh8wAfGJvZbZqaiowLfCxVu8Ei+htbhrA4YCiVUAzUy1JV7Aw4EpALAqU7gBwCrMlw/ARR1UzQtqBl1j0HbC6elKJCR3WJGIllLJCiQLlNrgnLheM5V9lcae9plmYkkg4kkHEGIAs7b1zp6FOx7WZmsXkW5XyFuERqeswrJzGg58fWLOpo8EtBXiC1jGAzpKHIcqf2nGQDMxe8US5d4aiuBE37+rMAB7/CEiIhELD2odHrNcEzkzJag+LVNgFWDjO9nI6wLYexgmSqUoYmJVi9k3axxBxrcXjUUezZ8uWEAIAd3Ny7M+QibSUs8YnKLhiwI0I484yWmkUZ9GzkoKcMsKVkXcF/FgdPOLabspZRu4Xs6WYB+btaFGxAd6YtSzm6ThHkDy1eJZo04bAnhiWr5wPSg+RmQ2pQGTNkKCJSV4VuBmp+YHBjfiYjy6AleMgObvj1fhbiI0FZsibMUCBLS2QfE3QlLxGVsGdxT4YPimIlpJsnaR6fdZKUtiJsnLUks/08SpqlJDkFoYnY1Qm+NR6FA/4xHDZ9Qc+8I495L/AObEdtC8htIlTtWWZapicSghjhsCCTa+R3TpqYjU9DJUkFSEgkmyjlmLWLlgOHGJ8vZ08gh1dTMQkP8A7a46Q00MwWVN/wDfHwmxp0YLjAUVe1tmyVSVJQE4iN3Cm9iNW+MWP3WWmXJKZaAFodgHIYhyQLPfmL9IYqjW1p4T/wCaP+bBZNMzYpqVNn+MQ/kowLTVVYUWNDSyVMkIQ+eLCreyt7PXz5Qm30oUsy+7SyrndtnYG38x84dLqUJyKP8Abr88j6RHlyktvTEr5moWC3C0u/rF7VVJhRVL2Eix7tFy1n+tYizdjgEJEsF/5mHW0XH7MC1bsxKOs1beBMuArocOdUj+9X/LjPpL2w2lVR9niCR+Gp1FTELtq3ssRBpOxEqkT2TLLBBHt6qPsuzc4spEtH/eEHjvKH/BBgJTH/SBfXGuzdB6xajTsNpnUdnhjxAYUuSkYiSGYgEk2uQNYutkJZKin94HLnMsoDPxbpEmSqWl2qVZ6Kma+TxLRVAFu/5bxPxBi4hQXZ9BgUFJwgJKkpubCZhDM/KM92m7OmpSFBIMx2CsRYB2Fve8bihq9xu8ByDgDjh4c4hT9pJFiRhFmEsEjkCSAPIxo3gSR5orspNQ34eNt1w4vllfzgmz+yqgvDNSxUXSd44SBkohLcL3HGN+nalMWSUTC9s29FAQtfMpZcxUpUtWJJIJfEn+7EeMZFUjD7V7MFUmVglpSWJWxuClZswRmoMAcouuxexFSZq1BK94d3iUNCxLbosSwflpF5R1EpSglMrGGslEl1/3Yi/lwiQa+QjKWtN8sORHHgYadBR54rscoYrzHyAw5XFxa9o3fYqjmU6wCXThZ3L59Iauopk3ShSeqCr3EQaRXylG5UzO6ZSUnxJSYcZUwaLnb9L3ouMuvyjBbZ7MhOIpSqxsJYJJB/p488n4X23fob2qg5ZobP8AoDxDnrplA7xxa4goNxdm9YcpJiSMJM7GO5K5mRYAO9iWcizRBqeyIGc5buMkuANXtpbL3xvFS0OcIlFPDvVE+qYYpXCW45TG95nCITaHRhxsNJThVUK9s5oyxG6hlb5Qak2IiW6lOzZ42YnK+EDO2f67Pv5gAOApzznG/DKaqOnoWpABkmYA6mSFF2BJGMp8i/rCcW+WJok0+05dRsuYmWFYZcvumDEEgAWN3a2rxV7enAbOpUK7w4VJQUpS6kjApiU23WZieUS9ny0okAALSblKRJWwcuxUZTdWt6kv3hCQkqfEWxHAXJAYZhL++KSK4NpsKrBlodRO4M83DAvE3aEwFPjGSpNoypblKlB7q/DV8BnzhJPbKmWhytnxWJFmJGYOrPZ841TpZIzZB7QpPcTi4vKQQDxVMVi+H0IwlRTTMTBI6lhY3z1IfRzaNtSbbp58gzJsuYGcEJQtSWGrgM2vKKKj7SSZmPDLACHIGJeIpBIdmcEjDbL3RnK3whtPgjzOyUy5IzADO2Rd2YG5bjlAFbKnSETAwGHfYgggWfNO9lkLx6HV1571I7nFgSSk4ma4AxBje9vGKrtZPx06VFKVEAlRdQIIDhiOLHOJ5Q6o87RNmJKHl4mJYAOA/tZ8WEXtSJSSCZaSgglKsKjjKSzBJRbx+IgcmfMW6sKpfBKXCUklJLYyd26+HKJdXLmLTLCFkLbfYOVWGWEfxY7HjCckvIlKsGTnUEzCjFLKwQwvdnNmBsHc34xdfZ9S91WhSkhKMKxid05MwPjGhTsGbMSkE92BqS5Pg5+EWdJ2eQhISpSlAcgl+rBz4mF1GNQbMt2/SJ1clSGUkSkh03YhSyxYWzi+7HzES6cd4UhQWtbGxySkEAgHIRbGlSkbrCzWHDL1inr6UlTk+UKWolk0kqR5xUU61pZYWAAALKITYkJGJ2SOAyAimmbLXe6el3zbhHps7ZSFPiKiDe5tZ29YRGxJX8I93yjLuooxPNZNEkI38WLEQyb2HhqXhI9PTsqUPyiOhd5H0BqjYuXfjDTMxOxfn9WgKaq4AuTprzPSHTpyQMXstrw53BtHXTZdoIpRFn97RR7d2sZQYFiRYk+Zjqutqgvdld4nrfzf3ARQ7WHeEmdIqZZt7LEW0unLXODAiKvtDOe88Dpf4QituLJ/fK5MPmYErZVOoD8aaj+aSPUL+ENVsRJ9ifKI4kLT8CIBZHS6ozFXXNVrcuGGZyNgPSNVL7NMpiFKSQC5LdcteUUuw9lYZoKlyiAGYTRd9GsSDqzR6jTTJQSkBaLAC7C4sWPyilG+RNs862lJwbuFwnEzqVqpzx10MZ2p2gUmyQBpc/PKPSNpd394lyTixzQtSSkOBgDquL5HplyjD9q9molmwZy+gD6hIAfhx8IlwayFsp/2kTYgeL2hyK45MD4fpERcpOhfraC0kjE+vQ3foxJ4aZiEFllT1IOYHlB62pw+yAOHGIRQcQAQoG+h6ZXNvOFrpExJ9kjRw9xxNzm0IViyqyY53m4k2+v1gqFLJYq8m+jECVTnMJU/9Q0uzJHrD6ZKkgOM9CLDmSR7ouhltJQl/aUeg5am/OLailSwWKCrqo+WX00ZWsrwhcsd6wB3wg2bngUPEtkYs1bQSoBMsJU2TKJYO4sCSdYqqEbOhRIIbuJeepJL/wB0TFbJkrNpakngklvnGMkVpAtKmqJz/DmFv6hLI98WknaigzS5xb/AR4FwA/WKVCplltLZcxOASsBwF8K1KD8lWOvDhBk9mpa0BUx0KLE4Vkpc5gOMuD5xV1m2JmANIWGOpll25JmPw098VU/bs3PuwCLgLVhNuG4fWInqKOKKS/6WNb2Vkh8M0gi7k5c8+RjP7U2UpBuvEVEm7h/E6xE2p2kmqlTEqSBiSQQSScn/AIQ3WJ+z9o94kYpqLIcpTLclhcMZrDq0TuT8DaojbGqZ8tWOQVBQSQ6b21cA5ZZxY9nEzZi1llLIcmxJxXzObvxiLJnyxdCJ6uGCXLHvwLMWNJNnPanmubgLmrl4jwHdplh+trcYFgKZWp2HV3eVO4hkEm/wiUvaU2mk3GCY4/eJUCz3tY/PLWLRdJWrF6eSkf8AiPM/3lKjKdr9jzQgFS5S1iYmX3UpAThJAzAAALLQHOeNN4cXkNpv5m3JaiCJha37o52t/k0WEjtEhmeceSpKlf7iIyuytmSFyyE19YUos6UTE6BRbcUcj8IjSNm0C5qgZlVPRgSTiWUbxUW/eGWCCL2f2YTW4Nptp3auSgF0KI5hEv8A+SYmM1S9t5JSozRTN3iwEzCnEE4iE3lhYNmDtdncvDkbKo0fu6BKxxmFSx5hCwf7ootmVpUBJlIkywZyiVd2MQBnzF4cV2KQkJS44WZnSgvQbUaAbfkzv3VJjB/NLQtfluotEWXTVKZsrApSETMWJKkqCk4crBZ6ueI4xopu3FpG8UJ5k4j1tgAjJja05VYuarEQGQjCndKbuVMTrz1gxHkeESJk6pSbTZZZYSO8WUPiVh3UpSSvPKA7XmTEBHfVNysMmVKUohTEi01RfLJrxJUt1AhILKxXGfhDayn70pMwlk+ylJKUp54QWfm0ZdfTiuSOpFF4tcqnp8cwLWpCCpRVKAL5s4SkcrRi9lg9wQmUlOHElgoBnJIa76tplF93gL7xVxck+cANQlKsLAWfR+jDOI7qv8V/ZL1L4QHY4Wmh+7thJUrE4ORWTm7Fw1myiupOzglgEzSlTkqwn2hwy9niIuJSJy1HChQDBis4RmXt7UTafYRvjmHeLkIsMgGfPTjBv1pcYKS1JDBtQpVm6lpZyA5AL6h33vcOENpqactICUlIa2IkN4FyW6CLmmo5cv2Ugc9fE5xJxw1pv9zs0Wl/sytp9hjOYoq5CwzfiT74s5ElCAyEhI5fV4YZkIZkUopcGsYpcEjHDSuI5mwwzIYw6pgiDXMWghmRGq1BoJRuLQnlEQHOzQHHxjp6mPH66wOaksDHlNHIwxbQekdEbE0dGeRGE7RBVOJSApBlLSJollN3IBxquDmopF8kmIFLVrUpATLk4iQziwfX950tFj29pUYaWYFALMpKVJd7JTYv5h+kZKj/AHsts8SfN4+hRqj26SqoLfjjIf6kfExD27tybTBJmT1HESBhko5G7kRcSBiwu7N48oDtSSAA0pUwvqE2/uIHCIsoyiu2qSLzZn+wk/OATNv0qn35iuYkyWMXyMIzplf2oPoowLY9RJwJUZE1Qu/4Kc8RGoBh2BQzNp0R/NUeEuQIEdp0n5ZlSP6JD+kbsKpzf7nUJTxElLeZEETOpgn/AKrPzzEpEFgeZ1O2fxZapdRUMnFdSZbp4YWOEvq8SP8ApIs51U99N2XaNVtSfL++URFPOABnAgpQCXRZtLG9/CNDL2lLyFNMPhKHxgtgeYo2uj861L6pCfRcSpe16ewMieoHVM6YnS1kq1NvGPShtc6Uax1VKA9You0G3VBUpCZGFapqFAlQKQETEFQU2Tg89YE2FGXl1v8ABRTz/NNnKgg+8L9iht/iSo/7xHpGrnbbV+dVMnpNJ9xQPWJn7ekKAHeS31wkEHkAFE+Yg/UGDHS9j1SheikDmZMokeKiYOrs9tFYKUSaeWnlLQkhi4LpGfSNn+30WwCYvTdlLPpLaMttvtEmdMlIlKmoMuaSruwAoMiY9lhmDKJcNuHUQshgw/aXZ8+VUJRUKCpmEEqDEAXN7XAAxF8geEbSk7KVCbqrjiWHupRUQODqcgP0vzjO186cifTlQRjlkzMS1B198BeYxIKkpATpkzMA9hT1K6WeMCEzJktC5RAmKOcxBBwMRLThKSAndYngIpiLxXY4j95UqPR2PmC0OX2JTpOW3Jvkw8YtJFfPXLRMRMlgLSFAFCnZQcXxDjrAO/qcTrmsP8LP7wx6RNDH0OyUUycLqILqJLEjIZANoIzXaGnHfLfS3wjV9yVnfmTju/mBSOmNCUj3xltu0W+SlYYgZzSeX5nJjRUQ1kzldK/DUwzBA4ObdBFnsJaEzpSioMC5YubB8heK+qoHBSDLJNs735gG/hFtsamXKUlYQpS05ZBORGZAJiZTilkOOTYJ2kS5lypyh/KqWw6lQB6xIO0ahIZEtIHBcxyf7cR98VKa6pUXKUJ6qPwhy51Qf9ZLT/KjF7zGD19NeQ3xXktJlbUYFqxIcJJShKFKcsd0krSRezgR5vXVBnKUZp3sQUVAMFEAAsLLZwmyiWw9X2EynUofiTpqv6mHSwhsqglJLiWl+JufNTxm/lxXBL1UVOx6plTFJxYVBkS1Y1y02SEqCHZwEkZs2HJouNl1cyQkplJZwkEth9kM91qLm2cE7w8vCGqqCMy3LXyjJ/Lm+ER1X4HzqmoU+JbDk7+5hEGn2UhOWeegfxz98FlVYUVABRKSxewdgr0I0hlRXpQN5YTyFz9eEZS1dVum/v8ABLnJ+SSJIGg+PmYXGPq8VS1zJwZCFkPdS7DdIPs6uzW5xNlbFmrfvZrA/lRb3m/lFLQlLL/I1pSYys2gEB+YHE5h2A5PBpJnTPZlkDjMLf8ApH6RY0WyJMv2UX4m5PiYs0JAjePx4rk2joJclLTbFJczJii5xMndGg4v74tKXZ8tHspA5t6nOJDiOxxtGKjwjdRS4HgQ4qgOKOxRQx+OG44QQhgoLHFcMKoaRCgQUKxMccATDwIe8NRCwJlGAz5Vs4fNnRBqZpaDCEAwm+UcgPoPOBysr6mHFfPwjzNVJTaRjPDBrW3KOhCrl6R0c7IMPtylEyllzbmYEJSM3LWYjqTGfosWNIwknEN3C5zHjaNtKo04Q1xdkq0fwgZ2WAXBKen6x6i+VFOmPqLg0kmSopG9UA8CtfzaHTkJTZUyoPTE3rFBLlzQN1ZfmR8rQcCZY94qK7mHsreiyVMkAOZk/jmt4DsudT4WWqeCCqzrFip0ndPD3vFeuWsv+Ivyjk0igP3irXvB3MBdSJevSv7U7L/tJ3/2EMmimzSZx5d5UeftxWGWpTbyh0y9Pp4IiRoSr68IXdxDqRIW11033mmONbJUrvApazb8jEkkb2bEWN40MubSgewVdcR95VFTNoAs3z0v+rwo2eh9536n5xPeRJ60S0mzqRj/AKKD/Qn4mKyrWjv5UwU8mXLlk2HdjHib2m4AZc4fLoJTMxLa4j8TDhsuTbcfqSfe8HeR9D6sS3/aSVhkolpHUf8ACLQ779JSMSpiBxZSjFQNnSR+RPiId93ljKWn+0fKJ7pehdZFv+3adNxMHgl/VcYbaVChZZGMocndQyy7gBUwWKQFKAzsSCY0qSNEgeA+UPd4l/L9IT1vSMuqmqVsEIYD+NTfF4Sn2LOKsUxCSrJyrMcFM+IcjGnyOUExcfQxn3UyeqzpW0qzImSgchf3JT6ww1lUQXqWPEA+mKGlXOGpI4mB/Im+B9Vkabs4rLzJ8xXkB5lzCo2ZJH5Cs/41EjyNvdEvGGfTiYizp4DXsSzhz0yiN+rL2JzkyVJCUiwSkcAAPQQUVA4xBS/DzI+Dx2FRsw6AP6/KIp+X9/gmmWAqYbMqtCQPN/KIKwwvlzLe4RXr2inJAxH/AAjI+UNRvi2Ki3m1gCkABRxOBoLAq65DhBFqOZIAGeXqflFAZNRNIKWltcWJLkMfceMWVFsFdjMnKPFteWsb9vJ+karRkxZ+0pac14idAc/KxgMmpmTB+FKw81Cw5xe0WzJMv2ZY6s8TgBwjVfHj+52aLQ9mbpez61EmZNIcuoJyJYDrkBlwi2o9iSpbYUgnibnzMTwmHDlG6SXCNVBLg5EpuUPCYapQGfkISZN5MPGKKHkxxJgOKFC4QwuKOgYXCpXAII0dAzM0jhMhgEjjMMCxvC44BBMcL3kDEyGmbDAKJsDmTjAlTICtcAUKtfOI80w4mAzYkYkrLpygc61zCJUQLZvAqhJ4Rw6mJsx1TibXV6fGEgAUQeMJGLRigKQBoPMfIQVKhkGMAkTyTdrRLQlwSfKJaISESjOHYhqBBJssM9/ExEXYP7odYB2g+PhCFR4jwgUi4fW8NKnLZdOphJEuw6Tz8zCqWcrNxgUtiS4GbQyZMKQptC3vgaFRJlngPcIeT5dIBKWWHOHKnGwtcwbWIP3nh9eUIVX+rwNabG54afKKydUlKmAHv+cdEfjScbRagy4C+I8oQzBoPIRElTVKD4iOgHxEBSSVqBUqwBzbMqfJuAjLavf38E0WAn8vOGqqQ+YHUtEYpGoB639YZKVwAHTkHg2x+/WMmmrSBr5E/CGd8TkFeLN8fSESgBL5558oaCzgAfV4m14ReBFX4DwJ99o5Mrio+nwf3xX1NesFTNY8OnziiG0ZilXVxjWEdSXGASNeiWgZkPxOfvvEHatfKAG+5C0lhwBD+54z2zZHfTQlSlMeBvkDwjT1PZmRLQlQCicctLqU9lTEpPuJjeHxG3ubstRzkg/ttRbupJL8dPC0GWipmgbwQ+bPbmC8XaKFEslKEsH6531g+H4RqtDTj4No6aKql2IP9Yoq65RaSKFAG6AGiQJYy+uMOAi7rg1UUhQkCHpEcBkYQqgGEEKVwxrQMr9IADlcNM14Gi5hEH1aAAhXDSt4G8NJv4fGAA6ZkLigANzBHy6wAExR2kBEcn684ADhcMK4GoQi9YACY44qgUxTDwfzhElzDAKZkNKoYr4PAlFrQCDGZDMcCUqGk/Xn8oADYhA1kQ2EmGGgBlQJIaB1C7ZgeMJNyN9QICfZPX5Rw/Jj+uzOawN74DMwsQJou8dGNIyS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data:image/jpeg;base64,/9j/4AAQSkZJRgABAQAAAQABAAD/2wCEAAkGBxQTEhUUExQWFhUXGR4XGBgYGR8dGxodGhwcGhoaHBoeHCggHhwlHxwcITEhJSkrLi4uGiAzODMsNygtLisBCgoKDg0OGhAQGy8kHyQsLCwsLCwsLC8sLCwsLCwsLCwsLCwsLCwsLCwsLCwsLCwsLCwsLCwsLCwsLCwsLCwsLP/AABEIAHwBlgMBIgACEQEDEQH/xAAcAAABBQEBAQAAAAAAAAAAAAADAQIEBQYABwj/xABKEAABAgQDBQUFBQYCBgsAAAABAhEAAwQhEjFBBSJRYXEGE4GRsTKhwdHwBxQjQuEVM1JygpJi8SRDk7LC0xY0U1Rjg6Kjs9Li/8QAGgEAAwEBAQEAAAAAAAAAAAAAAAECAwQFBv/EACkRAAICAQMEAgEEAwAAAAAAAAABAhEhAxIxExRBUQTwoSJCgZEyUmH/2gAMAwEAAhEDEQA/AL77TO2a5a+5p5ikKlnfKS2IkZAjg/n0jI7H7SVCZgwqWpYLpGJVy5Ci2pOWXGIPa6smrmqVOBE1yhS0pwpUUrwg2AxZNxt1YXZbaapM0TVEDAQFBmdIIBSSOIJzIyifJmfR1JOxIQr+JIOTZh8nLeZgsY3st25FXOEruSgKxYVYnfDdiG4c42RUBnDNBY6Ay6pClFIWkqT7SQoEjqMxDpM9K7pUFDkXgAJHR0I0ACx0dDcMADo6EwxHra2XKGKYoJHOAA02aEhyeXnyiNL2pKJIxjdd7hmGZcdY8z7W9pu9nqSN6WkjAzWyxEHiTGbVtVWSSQk6A8Lc/dGD1leCdx71LWFAEEEG4IyMcVgZkR45O+0Gd3HckpGmNiCAGAFvWIFT2vM3CldsLMwcLAN0vmBh3QBbM6uNYyTDce6Ax0ebbK+0EJWpIkjuh7OCzGzlRZr8AOj5xWVvbucqYpSFsnIoDEC2lnf60hT1IxHZ65CGPIJHb2oQzkqDhRJ4CzP49bRvdj9rpM/A5CFLLBJLkF1AAnK4APjBHUjILRoo6ALrJYd1pDZ7ws2b8Gjzbb32gzca5crAEgkJWkEkjIF8g8VKaiFnqEdHjtP23qhh/EJZhcA+fpeNDK+0Uj25L2zBa+pyNvlztC1ohaPQY6MvQduadaXW8s25i5ayuWZ6xfUG0ZU4EylhYFi2muWcaJp8DslR0dHQwOjo6IVZtWVLSSVpJCVKABF8ObaZ26wATY6MVL+0SUZmEyyEEgBeIa6kN110jUydqyVqSlMxKlKBIAL2AcvwhWhWTI6Kyq7QU0shK5yATwL58WyHWFqdvU6DhVNTidmFy9+HQwWh2WUdGY2t22ppIVvYlgEhLEOQWwmzg+EC2d2/pJiU4iUKNikhwnmVcOcLfH2K0ayOjG9oO3UuWFJkl1hmOElJF38HDPztDKL7RJBQnGCF5Kb2RaxB1GnnC3xC0bWOjKU/b2mMrGt0lwMA3jfXg3jGT2r9oE0qJQrCguAAGcHInMgtqOMD1EgtHq8dHkdH21WJaApZKgvE5fIBgmxuDzaPQ+zW3RVSypglQLFILtwPjBGaeAsuY6Krb+3ZdLLxTCXNkhIcvx6DjHnVT9oc8kBK0pKQxIA3jk5fJ+AglqKIN0etR0eTj7SJ7gky2FykD2r5YtP1je9me0SKxCloQpISQC+Vxofh04wRmm6QJpl0osHjxftbtzvZqkKQwxEkO5d7DQWGbHWPUO1e1kU1MtcwkA7gYsSVA2BYgFnNw1o+eK2rRicOQTcA/rC1JNKkJg66QQokXGlm6OBYHKzxCCXAdQxDVy3R/rOH/tJzhyGVzb65wOZNRiZTAi1mAPll48YzV+SRiqjCW4QsLNloUXY+Ch5X+EdBgDW/aNX1JqjLqClKJatyWn2A10NZsmDtxirpKN5M+oA/DTMwMDoou+EOohwkFrXztDNoKlqOLvFqmXC0kA6KAOPoQABwPKKemmKURY2ViOG7X+DH1jdMDa9mapUmWtYlLxKdKSSRiAAO4sArStIJJAIBH8pBibX2jOKkomzJyRYBCyXSDk+mWoAjX7N2nKRs8SqiStU2ZiUkJA/KMSFpIxNiP5Q4dyABGF2qoYJeAuSVFRuTicbjE2IBbJyTeFJWAeXVzAFrSVJSbJUXClA2IGThrktEqj2xPReUpYsxwFXGwLWZw/iYz8+vUpgVBgLgANY5gDIkAOc4STUJLspQY5MCA2T8YzdDPoHsT2kNVKCVpUJyB+Jusl3YeecaaPAOx/aKaioBE0utVyTZWZa9n0ANnj3o1CXUMQdIBI1Du3mxjSLspMLEGt2tKlFlrSni5AazveM/W9qFJx2wtiCSoWcM3DQ5x5P2z2uqbOJKidAbDXgOfGIeorpBZ6N2n7eYF4aeZLIsXG8TYEjMAZs2fSM12r7UfewhQGEB0nes4bQdczHnKqhjmTEmkqnIfL3WidS3ElssKlRXmocfC1/QRFrSwsRxcPlAKmoBxYVNph42/X3RGnzCcuF4x01TRJ2Pn8X5wQTiBic2yYsxyiL3gS73VcnlDaUqmLFgoAuQbW6huMdD4tjNJIU0tAQoHEEqLA55MSWBI8s84iYgpZKlAZtoSbud3MNk/wAYYupyTZntw3QGAtbPLOA1RBQ1t05jezc9S7g8GMcmXKxEj75gYJ3tLC5BOjWcdOEFp9oKQoKCiFAulixexTkzXHhFVMWUur2gz3DC+gGnzhxIABAQQG8nGj5sTzi6oC92ttaYt1rXiP5jxLC5/wAoqu+Uq4JN7l0pLXtyiPNqlCWp2ChfViNLX84ho2kpgCA2fy043uYqKbQ0XciaA+Ik6Aaaj5F7ZRMkVCjYHwuWZrXzzHzilRUBCcQIWdXLdcINz168YNLq0KGIBQI0SP146dM9U0BKra0pCQcnLpd2Itn9aRb9le1K6WchWI4MQC0gC6TmzjO1vg5jPTl403Cbb1m0DlstIq5dWAWdxlG+nwB9Gq7e0pAKCpZIcgBsPJTnPo8Ap/tCp8P4gUlWgFwfRvGPDKbaBBYPnz8oNOqmeBuVlJnpHab7QlFSe5xSwHAL3LkXI5B7G1+TxkJ22lzFKUo2WljoGNxbqHjPrqbe+94HLmFVhaz/AFx/WDLEy4kzXBJUWSWAB43fLLlzjpFWsrdJKuTsfrWK6nm4QHF3/qv9CHzaooFl34czfw8Yzllkhplc5Ic8ydBFpVbUM1XeY95gm2uEAAs7AsBeM5jSF/iEgsC4YjeALlr+HFxbOCLqGYADP4OSOEE4ugJ0+pJJOLIk30sc+nCA089TWSDiLZgNl4sX+hFfNXyLZAP5DR4dLrggBCcSSWc8WLuz+6CMcAWNRUjVR4MBm2mXGB/fSXAuwa5HvcRaU/ZydNkCcyFJIKkqu7Gw5hoyy90kProbNxyhrTwOi0lVpdj0A6dDDqmqxObdCw8eMQESsL4rnl04GGqDgtrx+MCSsCfjBSCSx9ry8b/5xufs27Ty5CZstaSVEYknEAktpcgc3Dm0eZ0+K7MOp+j5RMk1ZsCohIsAT77wZi7A2nb3tXLqVSyhLMLqObcDe4z84yiypipgQrIp0Dahw0RMKFG5Ns9M7hr8okicFggJ8jmNL/WsRJ27AiTZ1yzt1+JH0YvOzXaibS2QSw3sLsHyBPJ2tFEZ4DpOTOAX5H6ET6YS1qT3ikoSNVXHMEB1O2QAJ8jFrlIRt6vtuKmkmS6mUFTAAlChulyFOvJnfDYWzjy2oRcXYHMgX+nBvFnUTkFSu6DIOQNyGvmLf5xQzcyNW+vjDzdNjDrTKBDhyRZsteLQ1FELgm9yzbud2LesDmKBlKBdxlw0s+lojyir8oLjIl2HHkxvDz7AkyZUwOxwjR3Y9GBtCwRLMARi4ZpA5BvSOgsB5qM8NxcXHNm6w2VPVLBKWCiMJcA28XAOr8uUO2jRLSm8tYGpthzOos75iI+xaVaidwqSM7WuC1+MCwrA0lB2qmplFIRL3sSgUpCGKmH5WDMCyWbeMVJnkqbE6iHvr9NDzsqaWQmWQRpZ/WAp2TOSSru1qA3X0OhY8jbhCck/I6ItUsAs4LXt6fLrCyQRvAsDZuRglPQqUcLHGQ4Fntnyt84kyNkFDiYoktZIuxvwMVuVAFpZ2FScL318dI2FJ2jWmZi1BDXYZ2B1L9Yx+zJExWSF4eLehMTZWzJxUdyw1JF/fGGpzhid+C72ltQzCTm5vGZ2lUYlcCPSLadSLCQ+Hgb+JZtLRR1KcSi2Tt+jxOiqY8kNTve93iVSKOmUBYAEqIB0z9PSJFMWIZj4x0yeABrlnGANS98uJ9IkCaUvcF1HwFv0tE00Uy5Sgl+BS/jd26xW1IUN1SXIVhbRwopIB/mBBN8ozrcgpkOqSXe9+g5wWilcji04c3MciSokuFEg3AHG/CHJQsqIIUlOrBvWL5VAFM9AO9cJF3vfCAAL2Nvd5DlhiFJmOLlrtxsIjV9OkpJSk5s7vACVhncJIswzYaHTw5wlD0xUS0VBmKDh3GpdyXcZEgRInzGTuiW/AX1bXSKaTiBYcx56jnFhT7CmTBiQrezKWLtdyOLC7WsOj107eAolTp1nKhhKTbM5cDmXGsVlNP3h5AM98njQ/sLFISEhZTNJmpIAJSmXLmbpUzO6nIGYbIxn9sbNXTLCJhTiYK3S7G9n4ghjDjp0hpBpqiSCHxXAa/Po14WnLAjnmL6Pl5RXS5qk3e/09okUlYUpIJfgCOQAvx+XOBxdDou6erUd5Q5Zaau+hHHhEeukoSoFLB9M2/TL3xDpKsgbyXGfR9ImUtFNqpixJD4Ja5uEnRAdTcS2Q1aJjBqQqFEwghm5FoVc0lZSA5zYDhclhyvEOnnF2H1aPQOxPZrvwibkpOIj+UpIY9Xi0sgYsLBYfX6xe0my0ZTSRfdws5FyCXHDQsbxcbb7NCnDYUnVNsuAfpGdl1aBm5UbEPYNlf8AX4xnqbkqRUasPWbGSS0lasQu0z2SDriA9rraKKnUpSmSDiBa2YbprFvPqcKQXAzYEkvk9ycrhoq6qvKZ2MWxC7E5s3hpEQ3MJJeCUmhQMXerJUNENbriHg3KIPe75d2BtbTp8IPUTZq0YlDdcpuAxIwva2QIiCtbluPDONEn5JaCKqWOIi5PAfQgyq82LAHLn4cBGv2f9nZXKTMUvElSQsH2XBDubOIsl9gGD4UAWzKtfnD2opQNN2aqEy6GQFIL92P4dd5mxPqLNHis6RhAOJyM/jn0j2/YfY4YT3hJdCkEYlMCSGIc2YRTbY+ziWA9xpYnxzfWL2tg0eXqW7XA1hAoscsWha4z+stBF/tDsuqXiIJwpzBsw6tFKAO8SCBhdi7sx13XLjlEKJNETvVYQMOImwAD+IGpzgJXvDR8uT2yz8I0NFTvJTMIBEtExBGJjvFagbpbECse7K8VFaozVgolngABa1gOHDPWL2Uh0KidLAZjxtY+YgKllBFz/wDkh7+YziajZ4FNLnqYfiqlqunJgcjmc76awPbwQZqTJIMpQAS5D5EkM4taxNrROwVESeQwLjEfMtkCILTzmLEhSTmB0bw4wHaNCZYlWAUUYzkWBUoJDh8wAfGJvZbZqaiowLfCxVu8Ei+htbhrA4YCiVUAzUy1JV7Aw4EpALAqU7gBwCrMlw/ARR1UzQtqBl1j0HbC6elKJCR3WJGIllLJCiQLlNrgnLheM5V9lcae9plmYkkg4kkHEGIAs7b1zp6FOx7WZmsXkW5XyFuERqeswrJzGg58fWLOpo8EtBXiC1jGAzpKHIcqf2nGQDMxe8US5d4aiuBE37+rMAB7/CEiIhELD2odHrNcEzkzJag+LVNgFWDjO9nI6wLYexgmSqUoYmJVi9k3axxBxrcXjUUezZ8uWEAIAd3Ny7M+QibSUs8YnKLhiwI0I484yWmkUZ9GzkoKcMsKVkXcF/FgdPOLabspZRu4Xs6WYB+btaFGxAd6YtSzm6ThHkDy1eJZo04bAnhiWr5wPSg+RmQ2pQGTNkKCJSV4VuBmp+YHBjfiYjy6AleMgObvj1fhbiI0FZsibMUCBLS2QfE3QlLxGVsGdxT4YPimIlpJsnaR6fdZKUtiJsnLUks/08SpqlJDkFoYnY1Qm+NR6FA/4xHDZ9Qc+8I495L/AObEdtC8htIlTtWWZapicSghjhsCCTa+R3TpqYjU9DJUkFSEgkmyjlmLWLlgOHGJ8vZ08gh1dTMQkP8A7a46Q00MwWVN/wDfHwmxp0YLjAUVe1tmyVSVJQE4iN3Cm9iNW+MWP3WWmXJKZaAFodgHIYhyQLPfmL9IYqjW1p4T/wCaP+bBZNMzYpqVNn+MQ/kowLTVVYUWNDSyVMkIQ+eLCreyt7PXz5Qm30oUsy+7SyrndtnYG38x84dLqUJyKP8Abr88j6RHlyktvTEr5moWC3C0u/rF7VVJhRVL2Eix7tFy1n+tYizdjgEJEsF/5mHW0XH7MC1bsxKOs1beBMuArocOdUj+9X/LjPpL2w2lVR9niCR+Gp1FTELtq3ssRBpOxEqkT2TLLBBHt6qPsuzc4spEtH/eEHjvKH/BBgJTH/SBfXGuzdB6xajTsNpnUdnhjxAYUuSkYiSGYgEk2uQNYutkJZKin94HLnMsoDPxbpEmSqWl2qVZ6Kma+TxLRVAFu/5bxPxBi4hQXZ9BgUFJwgJKkpubCZhDM/KM92m7OmpSFBIMx2CsRYB2Fve8bihq9xu8ByDgDjh4c4hT9pJFiRhFmEsEjkCSAPIxo3gSR5orspNQ34eNt1w4vllfzgmz+yqgvDNSxUXSd44SBkohLcL3HGN+nalMWSUTC9s29FAQtfMpZcxUpUtWJJIJfEn+7EeMZFUjD7V7MFUmVglpSWJWxuClZswRmoMAcouuxexFSZq1BK94d3iUNCxLbosSwflpF5R1EpSglMrGGslEl1/3Yi/lwiQa+QjKWtN8sORHHgYadBR54rscoYrzHyAw5XFxa9o3fYqjmU6wCXThZ3L59Iauopk3ShSeqCr3EQaRXylG5UzO6ZSUnxJSYcZUwaLnb9L3ouMuvyjBbZ7MhOIpSqxsJYJJB/p488n4X23fob2qg5ZobP8AoDxDnrplA7xxa4goNxdm9YcpJiSMJM7GO5K5mRYAO9iWcizRBqeyIGc5buMkuANXtpbL3xvFS0OcIlFPDvVE+qYYpXCW45TG95nCITaHRhxsNJThVUK9s5oyxG6hlb5Qak2IiW6lOzZ42YnK+EDO2f67Pv5gAOApzznG/DKaqOnoWpABkmYA6mSFF2BJGMp8i/rCcW+WJok0+05dRsuYmWFYZcvumDEEgAWN3a2rxV7enAbOpUK7w4VJQUpS6kjApiU23WZieUS9ny0okAALSblKRJWwcuxUZTdWt6kv3hCQkqfEWxHAXJAYZhL++KSK4NpsKrBlodRO4M83DAvE3aEwFPjGSpNoypblKlB7q/DV8BnzhJPbKmWhytnxWJFmJGYOrPZ841TpZIzZB7QpPcTi4vKQQDxVMVi+H0IwlRTTMTBI6lhY3z1IfRzaNtSbbp58gzJsuYGcEJQtSWGrgM2vKKKj7SSZmPDLACHIGJeIpBIdmcEjDbL3RnK3whtPgjzOyUy5IzADO2Rd2YG5bjlAFbKnSETAwGHfYgggWfNO9lkLx6HV1571I7nFgSSk4ma4AxBje9vGKrtZPx06VFKVEAlRdQIIDhiOLHOJ5Q6o87RNmJKHl4mJYAOA/tZ8WEXtSJSSCZaSgglKsKjjKSzBJRbx+IgcmfMW6sKpfBKXCUklJLYyd26+HKJdXLmLTLCFkLbfYOVWGWEfxY7HjCckvIlKsGTnUEzCjFLKwQwvdnNmBsHc34xdfZ9S91WhSkhKMKxid05MwPjGhTsGbMSkE92BqS5Pg5+EWdJ2eQhISpSlAcgl+rBz4mF1GNQbMt2/SJ1clSGUkSkh03YhSyxYWzi+7HzES6cd4UhQWtbGxySkEAgHIRbGlSkbrCzWHDL1inr6UlTk+UKWolk0kqR5xUU61pZYWAAALKITYkJGJ2SOAyAimmbLXe6el3zbhHps7ZSFPiKiDe5tZ29YRGxJX8I93yjLuooxPNZNEkI38WLEQyb2HhqXhI9PTsqUPyiOhd5H0BqjYuXfjDTMxOxfn9WgKaq4AuTprzPSHTpyQMXstrw53BtHXTZdoIpRFn97RR7d2sZQYFiRYk+Zjqutqgvdld4nrfzf3ARQ7WHeEmdIqZZt7LEW0unLXODAiKvtDOe88Dpf4QituLJ/fK5MPmYErZVOoD8aaj+aSPUL+ENVsRJ9ifKI4kLT8CIBZHS6ozFXXNVrcuGGZyNgPSNVL7NMpiFKSQC5LdcteUUuw9lYZoKlyiAGYTRd9GsSDqzR6jTTJQSkBaLAC7C4sWPyilG+RNs862lJwbuFwnEzqVqpzx10MZ2p2gUmyQBpc/PKPSNpd394lyTixzQtSSkOBgDquL5HplyjD9q9molmwZy+gD6hIAfhx8IlwayFsp/2kTYgeL2hyK45MD4fpERcpOhfraC0kjE+vQ3foxJ4aZiEFllT1IOYHlB62pw+yAOHGIRQcQAQoG+h6ZXNvOFrpExJ9kjRw9xxNzm0IViyqyY53m4k2+v1gqFLJYq8m+jECVTnMJU/9Q0uzJHrD6ZKkgOM9CLDmSR7ouhltJQl/aUeg5am/OLailSwWKCrqo+WX00ZWsrwhcsd6wB3wg2bngUPEtkYs1bQSoBMsJU2TKJYO4sCSdYqqEbOhRIIbuJeepJL/wB0TFbJkrNpakngklvnGMkVpAtKmqJz/DmFv6hLI98WknaigzS5xb/AR4FwA/WKVCplltLZcxOASsBwF8K1KD8lWOvDhBk9mpa0BUx0KLE4Vkpc5gOMuD5xV1m2JmANIWGOpll25JmPw098VU/bs3PuwCLgLVhNuG4fWInqKOKKS/6WNb2Vkh8M0gi7k5c8+RjP7U2UpBuvEVEm7h/E6xE2p2kmqlTEqSBiSQQSScn/AIQ3WJ+z9o94kYpqLIcpTLclhcMZrDq0TuT8DaojbGqZ8tWOQVBQSQ6b21cA5ZZxY9nEzZi1llLIcmxJxXzObvxiLJnyxdCJ6uGCXLHvwLMWNJNnPanmubgLmrl4jwHdplh+trcYFgKZWp2HV3eVO4hkEm/wiUvaU2mk3GCY4/eJUCz3tY/PLWLRdJWrF6eSkf8AiPM/3lKjKdr9jzQgFS5S1iYmX3UpAThJAzAAALLQHOeNN4cXkNpv5m3JaiCJha37o52t/k0WEjtEhmeceSpKlf7iIyuytmSFyyE19YUos6UTE6BRbcUcj8IjSNm0C5qgZlVPRgSTiWUbxUW/eGWCCL2f2YTW4Nptp3auSgF0KI5hEv8A+SYmM1S9t5JSozRTN3iwEzCnEE4iE3lhYNmDtdncvDkbKo0fu6BKxxmFSx5hCwf7ootmVpUBJlIkywZyiVd2MQBnzF4cV2KQkJS44WZnSgvQbUaAbfkzv3VJjB/NLQtfluotEWXTVKZsrApSETMWJKkqCk4crBZ6ueI4xopu3FpG8UJ5k4j1tgAjJja05VYuarEQGQjCndKbuVMTrz1gxHkeESJk6pSbTZZZYSO8WUPiVh3UpSSvPKA7XmTEBHfVNysMmVKUohTEi01RfLJrxJUt1AhILKxXGfhDayn70pMwlk+ylJKUp54QWfm0ZdfTiuSOpFF4tcqnp8cwLWpCCpRVKAL5s4SkcrRi9lg9wQmUlOHElgoBnJIa76tplF93gL7xVxck+cANQlKsLAWfR+jDOI7qv8V/ZL1L4QHY4Wmh+7thJUrE4ORWTm7Fw1myiupOzglgEzSlTkqwn2hwy9niIuJSJy1HChQDBis4RmXt7UTafYRvjmHeLkIsMgGfPTjBv1pcYKS1JDBtQpVm6lpZyA5AL6h33vcOENpqactICUlIa2IkN4FyW6CLmmo5cv2Ugc9fE5xJxw1pv9zs0Wl/sytp9hjOYoq5CwzfiT74s5ElCAyEhI5fV4YZkIZkUopcGsYpcEjHDSuI5mwwzIYw6pgiDXMWghmRGq1BoJRuLQnlEQHOzQHHxjp6mPH66wOaksDHlNHIwxbQekdEbE0dGeRGE7RBVOJSApBlLSJollN3IBxquDmopF8kmIFLVrUpATLk4iQziwfX950tFj29pUYaWYFALMpKVJd7JTYv5h+kZKj/AHsts8SfN4+hRqj26SqoLfjjIf6kfExD27tybTBJmT1HESBhko5G7kRcSBiwu7N48oDtSSAA0pUwvqE2/uIHCIsoyiu2qSLzZn+wk/OATNv0qn35iuYkyWMXyMIzplf2oPoowLY9RJwJUZE1Qu/4Kc8RGoBh2BQzNp0R/NUeEuQIEdp0n5ZlSP6JD+kbsKpzf7nUJTxElLeZEETOpgn/AKrPzzEpEFgeZ1O2fxZapdRUMnFdSZbp4YWOEvq8SP8ApIs51U99N2XaNVtSfL++URFPOABnAgpQCXRZtLG9/CNDL2lLyFNMPhKHxgtgeYo2uj861L6pCfRcSpe16ewMieoHVM6YnS1kq1NvGPShtc6Uax1VKA9You0G3VBUpCZGFapqFAlQKQETEFQU2Tg89YE2FGXl1v8ABRTz/NNnKgg+8L9iht/iSo/7xHpGrnbbV+dVMnpNJ9xQPWJn7ekKAHeS31wkEHkAFE+Yg/UGDHS9j1SheikDmZMokeKiYOrs9tFYKUSaeWnlLQkhi4LpGfSNn+30WwCYvTdlLPpLaMttvtEmdMlIlKmoMuaSruwAoMiY9lhmDKJcNuHUQshgw/aXZ8+VUJRUKCpmEEqDEAXN7XAAxF8geEbSk7KVCbqrjiWHupRUQODqcgP0vzjO186cifTlQRjlkzMS1B198BeYxIKkpATpkzMA9hT1K6WeMCEzJktC5RAmKOcxBBwMRLThKSAndYngIpiLxXY4j95UqPR2PmC0OX2JTpOW3Jvkw8YtJFfPXLRMRMlgLSFAFCnZQcXxDjrAO/qcTrmsP8LP7wx6RNDH0OyUUycLqILqJLEjIZANoIzXaGnHfLfS3wjV9yVnfmTju/mBSOmNCUj3xltu0W+SlYYgZzSeX5nJjRUQ1kzldK/DUwzBA4ObdBFnsJaEzpSioMC5YubB8heK+qoHBSDLJNs735gG/hFtsamXKUlYQpS05ZBORGZAJiZTilkOOTYJ2kS5lypyh/KqWw6lQB6xIO0ahIZEtIHBcxyf7cR98VKa6pUXKUJ6qPwhy51Qf9ZLT/KjF7zGD19NeQ3xXktJlbUYFqxIcJJShKFKcsd0krSRezgR5vXVBnKUZp3sQUVAMFEAAsLLZwmyiWw9X2EynUofiTpqv6mHSwhsqglJLiWl+JufNTxm/lxXBL1UVOx6plTFJxYVBkS1Y1y02SEqCHZwEkZs2HJouNl1cyQkplJZwkEth9kM91qLm2cE7w8vCGqqCMy3LXyjJ/Lm+ER1X4HzqmoU+JbDk7+5hEGn2UhOWeegfxz98FlVYUVABRKSxewdgr0I0hlRXpQN5YTyFz9eEZS1dVum/v8ABLnJ+SSJIGg+PmYXGPq8VS1zJwZCFkPdS7DdIPs6uzW5xNlbFmrfvZrA/lRb3m/lFLQlLL/I1pSYys2gEB+YHE5h2A5PBpJnTPZlkDjMLf8ApH6RY0WyJMv2UX4m5PiYs0JAjePx4rk2joJclLTbFJczJii5xMndGg4v74tKXZ8tHspA5t6nOJDiOxxtGKjwjdRS4HgQ4qgOKOxRQx+OG44QQhgoLHFcMKoaRCgQUKxMccATDwIe8NRCwJlGAz5Vs4fNnRBqZpaDCEAwm+UcgPoPOBysr6mHFfPwjzNVJTaRjPDBrW3KOhCrl6R0c7IMPtylEyllzbmYEJSM3LWYjqTGfosWNIwknEN3C5zHjaNtKo04Q1xdkq0fwgZ2WAXBKen6x6i+VFOmPqLg0kmSopG9UA8CtfzaHTkJTZUyoPTE3rFBLlzQN1ZfmR8rQcCZY94qK7mHsreiyVMkAOZk/jmt4DsudT4WWqeCCqzrFip0ndPD3vFeuWsv+Ivyjk0igP3irXvB3MBdSJevSv7U7L/tJ3/2EMmimzSZx5d5UeftxWGWpTbyh0y9Pp4IiRoSr68IXdxDqRIW11033mmONbJUrvApazb8jEkkb2bEWN40MubSgewVdcR95VFTNoAs3z0v+rwo2eh9536n5xPeRJ60S0mzqRj/AKKD/Qn4mKyrWjv5UwU8mXLlk2HdjHib2m4AZc4fLoJTMxLa4j8TDhsuTbcfqSfe8HeR9D6sS3/aSVhkolpHUf8ACLQ779JSMSpiBxZSjFQNnSR+RPiId93ljKWn+0fKJ7pehdZFv+3adNxMHgl/VcYbaVChZZGMocndQyy7gBUwWKQFKAzsSCY0qSNEgeA+UPd4l/L9IT1vSMuqmqVsEIYD+NTfF4Sn2LOKsUxCSrJyrMcFM+IcjGnyOUExcfQxn3UyeqzpW0qzImSgchf3JT6ww1lUQXqWPEA+mKGlXOGpI4mB/Im+B9Vkabs4rLzJ8xXkB5lzCo2ZJH5Cs/41EjyNvdEvGGfTiYizp4DXsSzhz0yiN+rL2JzkyVJCUiwSkcAAPQQUVA4xBS/DzI+Dx2FRsw6AP6/KIp+X9/gmmWAqYbMqtCQPN/KIKwwvlzLe4RXr2inJAxH/AAjI+UNRvi2Ki3m1gCkABRxOBoLAq65DhBFqOZIAGeXqflFAZNRNIKWltcWJLkMfceMWVFsFdjMnKPFteWsb9vJ+karRkxZ+0pac14idAc/KxgMmpmTB+FKw81Cw5xe0WzJMv2ZY6s8TgBwjVfHj+52aLQ9mbpez61EmZNIcuoJyJYDrkBlwi2o9iSpbYUgnibnzMTwmHDlG6SXCNVBLg5EpuUPCYapQGfkISZN5MPGKKHkxxJgOKFC4QwuKOgYXCpXAII0dAzM0jhMhgEjjMMCxvC44BBMcL3kDEyGmbDAKJsDmTjAlTICtcAUKtfOI80w4mAzYkYkrLpygc61zCJUQLZvAqhJ4Rw6mJsx1TibXV6fGEgAUQeMJGLRigKQBoPMfIQVKhkGMAkTyTdrRLQlwSfKJaISESjOHYhqBBJssM9/ExEXYP7odYB2g+PhCFR4jwgUi4fW8NKnLZdOphJEuw6Tz8zCqWcrNxgUtiS4GbQyZMKQptC3vgaFRJlngPcIeT5dIBKWWHOHKnGwtcwbWIP3nh9eUIVX+rwNabG54afKKydUlKmAHv+cdEfjScbRagy4C+I8oQzBoPIRElTVKD4iOgHxEBSSVqBUqwBzbMqfJuAjLavf38E0WAn8vOGqqQ+YHUtEYpGoB639YZKVwAHTkHg2x+/WMmmrSBr5E/CGd8TkFeLN8fSESgBL5558oaCzgAfV4m14ReBFX4DwJ99o5Mrio+nwf3xX1NesFTNY8OnziiG0ZilXVxjWEdSXGASNeiWgZkPxOfvvEHatfKAG+5C0lhwBD+54z2zZHfTQlSlMeBvkDwjT1PZmRLQlQCicctLqU9lTEpPuJjeHxG3ubstRzkg/ttRbupJL8dPC0GWipmgbwQ+bPbmC8XaKFEslKEsH6531g+H4RqtDTj4No6aKql2IP9Yoq65RaSKFAG6AGiQJYy+uMOAi7rg1UUhQkCHpEcBkYQqgGEEKVwxrQMr9IADlcNM14Gi5hEH1aAAhXDSt4G8NJv4fGAA6ZkLigANzBHy6wAExR2kBEcn684ADhcMK4GoQi9YACY44qgUxTDwfzhElzDAKZkNKoYr4PAlFrQCDGZDMcCUqGk/Xn8oADYhA1kQ2EmGGgBlQJIaB1C7ZgeMJNyN9QICfZPX5Rw/Jj+uzOawN74DMwsQJou8dGNIySP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30" name="Picture 10" descr="http://www.giardini-mondo.it/pics/imgBig/gb-001-london-hyde-par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762"/>
            <a:ext cx="9144000" cy="461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qualitycrown.com/images/london-hyde-par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9496"/>
            <a:ext cx="9179091" cy="3524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106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8784976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У лінгвокраїнознавстві існує ще </a:t>
            </a:r>
            <a:r>
              <a:rPr lang="uk-UA" sz="2800" b="1" i="1" u="sng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безеквівалентна</a:t>
            </a:r>
            <a:r>
              <a:rPr lang="uk-UA" sz="28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лексика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, під значенням якої розуміють лексичні одиниці, план вираження яких неможливо порівняти з якими-небудь іншомовними лексичними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поняттями. </a:t>
            </a:r>
          </a:p>
          <a:p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Безеквівалентні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слова в точному значенні не перекладаються, і їхнє значення розкривається шляхом тлумачення. Так, прикладом цього в англійській мові може бути назви свят: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Boxing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Day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Late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Summer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Bank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Day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. Поступово частина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безеквівалентної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лексики інтернаціоналізується і знаходить собі еквіваленти в інших мовах. Найчастіше це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відбуваться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за допомогою кальок. Наприклад :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football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- футбол,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speaker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- спікер,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chief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- шеф, со11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ege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- коледж,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еек-еп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уікенд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006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ile:Geschenke-20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332656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b="1" dirty="0" err="1">
                <a:latin typeface="Times New Roman" pitchFamily="18" charset="0"/>
                <a:cs typeface="Times New Roman" pitchFamily="18" charset="0"/>
              </a:rPr>
              <a:t>Boxing</a:t>
            </a:r>
            <a:r>
              <a:rPr lang="uk-UA" sz="4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800" b="1" dirty="0" err="1">
                <a:latin typeface="Times New Roman" pitchFamily="18" charset="0"/>
                <a:cs typeface="Times New Roman" pitchFamily="18" charset="0"/>
              </a:rPr>
              <a:t>Day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85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i.dailymail.co.uk/i/pix/2012/08/27/article-2194293-14B673FB000005DC-397_634x4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4689" y="2882042"/>
            <a:ext cx="6038850" cy="397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Summer Bank Holida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754" y="41176"/>
            <a:ext cx="5715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59123" y="188640"/>
            <a:ext cx="37444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n England, Wales and Northern Ireland, the summer bank holiday is on the last Monday of August.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This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day marks the end of the summer holidays for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many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  <a:hlinkClick r:id="rId4"/>
              </a:rPr>
              <a:t>people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 who return to work or school in the autumn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In London the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Notting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Hill Carnival is held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4149080"/>
            <a:ext cx="29523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Today, the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Notting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Hill Carnival is a multicultural celebration, attracting over two million 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hlinkClick r:id="rId4"/>
              </a:rPr>
              <a:t>people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It is thought to be the second largest street carnival in the world.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260648"/>
            <a:ext cx="4680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err="1">
                <a:latin typeface="Times New Roman" pitchFamily="18" charset="0"/>
                <a:cs typeface="Times New Roman" pitchFamily="18" charset="0"/>
              </a:rPr>
              <a:t>Late</a:t>
            </a:r>
            <a:r>
              <a:rPr lang="uk-UA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b="1" dirty="0" err="1">
                <a:latin typeface="Times New Roman" pitchFamily="18" charset="0"/>
                <a:cs typeface="Times New Roman" pitchFamily="18" charset="0"/>
              </a:rPr>
              <a:t>Summer</a:t>
            </a:r>
            <a:r>
              <a:rPr lang="uk-UA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b="1" dirty="0" err="1">
                <a:latin typeface="Times New Roman" pitchFamily="18" charset="0"/>
                <a:cs typeface="Times New Roman" pitchFamily="18" charset="0"/>
              </a:rPr>
              <a:t>Bank</a:t>
            </a:r>
            <a:r>
              <a:rPr lang="uk-UA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b="1" dirty="0" err="1">
                <a:latin typeface="Times New Roman" pitchFamily="18" charset="0"/>
                <a:cs typeface="Times New Roman" pitchFamily="18" charset="0"/>
              </a:rPr>
              <a:t>Day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451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6841" y="1628800"/>
            <a:ext cx="88569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Діти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особливо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учні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початкових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класів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повинні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вивчати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іноземну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мову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як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засіб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спілкування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як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елемент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залучення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культури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англійського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народу.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Одним з мотиваційних засобів є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країнознавчий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матеріал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3933056"/>
            <a:ext cx="875164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За визначенням Г.Д.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Томахіна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, “</a:t>
            </a:r>
            <a:r>
              <a:rPr lang="uk-UA" sz="28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реалії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– це назви предметів матеріальної культури, фактів історії, державних інститутів, імен національних та фольклорних героїв.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Характерною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рисою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реалій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тісний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зв’язок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предмета,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поняття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явища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визначається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реалією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з народом та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історичним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часом.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5536" y="188640"/>
            <a:ext cx="8280920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3. Використання </a:t>
            </a: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країнознавчих реалій при формуванні соціокультурної компетенції.</a:t>
            </a:r>
            <a:endParaRPr lang="ru-RU" sz="28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36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000919228"/>
              </p:ext>
            </p:extLst>
          </p:nvPr>
        </p:nvGraphicFramePr>
        <p:xfrm>
          <a:off x="251520" y="1397000"/>
          <a:ext cx="8640960" cy="5200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47664" y="188640"/>
            <a:ext cx="6480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Дві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великі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групи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реалій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0474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5815" y="0"/>
            <a:ext cx="9143999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/>
              <a:t> </a:t>
            </a: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Література: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Бігіч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О.Б. Планування уроку англійської мови в початковій школі: посібник / О.Б.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Бігіч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. – К.: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Ленвіт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, 2006. – 64 с.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Співаковський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О.В.,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Петухова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Л.Є.,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Коткова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В.В. Інформаційно-комунікаційні технології в початковій школі: Навчально-методичний посібник для студентів напряму підготовки «Початкова освіта». – Херсон: Айлант, 2012. – 386 с.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Роман С.В. Методика навчання англійської мови у початковій школі: Навчальний посібник. – К.: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Ленвіт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, 2005. – 208 с.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Сікачова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М.А. Учнівське мовне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портфоліо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як засіб індивідуального руху учнів у формуванні комунікативних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компетенцій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// Англійська мова та література. – 2011. - №13. – С.2-3.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36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2656" y="260648"/>
            <a:ext cx="871296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32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Денотативна лексика</a:t>
            </a:r>
            <a:r>
              <a:rPr lang="ru-RU" sz="3200" b="1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зазвичай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пояснюється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в словниках -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довідниках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якими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все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частіше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супроводжуються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нові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підручники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посібники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іноземної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мови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Наприклад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kilt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кілт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клітчаста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спідниця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в складку,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національний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одяг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шотландців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);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Bunker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Hill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історична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подія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битва при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Банкерхіл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щось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зразок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Полтавської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битви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нашій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історії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www.si-foto.com/wp-content/uploads/2012/03/knih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292520"/>
            <a:ext cx="3833528" cy="2565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384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1439" y="116632"/>
            <a:ext cx="871296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400" b="1" i="1" u="sng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Конотативна</a:t>
            </a:r>
            <a:r>
              <a:rPr lang="ru-RU" sz="24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лексика</a:t>
            </a:r>
            <a:r>
              <a:rPr lang="ru-RU" sz="2400" b="1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слова,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збігаються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за денотатом, але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мають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певні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відмінності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своїми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культурно -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історичними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асоціаціями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Культурно-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конотативний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зміст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лексичної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одиниці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як правило,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існує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підсвідомості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носія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мови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культури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Наприклад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слово </a:t>
            </a:r>
            <a:r>
              <a:rPr lang="ru-RU" sz="2400" b="1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mistletoe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омела,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рослина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асоціюється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святкуванням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Різдва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Великобританії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традицією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поцілунку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”, коли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хлопець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дівчина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зупиниться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омелою,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якою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прикрашене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житло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то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останній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вимагати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поцілунок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cheese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сир, для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пересічного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американця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вимова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цього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слова часто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асоціюється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посмішкою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час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фотографування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2050" name="Picture 2" descr="http://ebytes.shorecrest.org/sites/default/files/sps-image/2-14-2014/PictureDaySayChees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814869"/>
            <a:ext cx="2719197" cy="3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greenshinto.com/wp/wp-content/uploads/2012/12/2932416-878252-christmas-kiss-under-the-mistleto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902284"/>
            <a:ext cx="3456384" cy="2920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726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871296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u="sng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Виділяються</a:t>
            </a:r>
            <a:r>
              <a:rPr lang="ru-RU" sz="28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три </a:t>
            </a:r>
            <a:r>
              <a:rPr lang="ru-RU" sz="2800" b="1" i="1" u="sng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основні</a:t>
            </a:r>
            <a:r>
              <a:rPr lang="ru-RU" sz="28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u="sng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групи</a:t>
            </a:r>
            <a:r>
              <a:rPr lang="ru-RU" sz="28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u="sng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реалій</a:t>
            </a:r>
            <a:r>
              <a:rPr lang="ru-RU" sz="28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u="sng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британської</a:t>
            </a:r>
            <a:r>
              <a:rPr lang="ru-RU" sz="28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культурно-</a:t>
            </a:r>
            <a:r>
              <a:rPr lang="ru-RU" sz="2800" b="1" i="1" u="sng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генетичної</a:t>
            </a:r>
            <a:r>
              <a:rPr lang="ru-RU" sz="28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u="sng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спільноти</a:t>
            </a:r>
            <a:r>
              <a:rPr lang="ru-RU" sz="28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ru-RU" sz="2800" b="1" i="1" u="sng" dirty="0" smtClean="0">
              <a:solidFill>
                <a:srgbClr val="ABFD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i="1" u="sng" dirty="0">
              <a:solidFill>
                <a:srgbClr val="ABFD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uk-UA" sz="2800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універсалії</a:t>
            </a:r>
            <a:r>
              <a:rPr lang="uk-UA" sz="28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– тотожні за своїми істотними і другорядними ознаками у культурах, що зіставляються (сонце, вода, повітря);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uk-UA" sz="2800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квазіреалії</a:t>
            </a:r>
            <a:r>
              <a:rPr lang="uk-UA" sz="28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– тотожні за своїми істотними ознаками, але різні за другорядними (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grant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– стипендія,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Teachers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’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Training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College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– педагогічний інститут);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3) власне реалії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– ті, що за своїми істотними і другорядними ознаками є унікальними, властивими лише одній з культур, що зіставляються.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622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16632"/>
            <a:ext cx="8856984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4400" b="1" i="1" u="sng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реалій</a:t>
            </a:r>
            <a:r>
              <a:rPr lang="ru-RU" sz="44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u="sng" dirty="0" err="1" smtClean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відносяться</a:t>
            </a:r>
            <a:r>
              <a:rPr lang="ru-RU" sz="4400" b="1" i="1" u="sng" dirty="0" smtClean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ru-RU" sz="2800" b="1" i="1" u="sng" dirty="0">
              <a:solidFill>
                <a:srgbClr val="ABFD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1.  </a:t>
            </a:r>
            <a:r>
              <a:rPr lang="ru-RU" sz="2800" b="1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Топоніми</a:t>
            </a:r>
            <a:r>
              <a:rPr lang="ru-RU" sz="28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· 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назви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об’єктів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фізичної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географії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Snowdonia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Thames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· 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назви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складових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частин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країни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регіонів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графств та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ін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.):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East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Anglia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Highlands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Suffolk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Yorkshire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· 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назви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міст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Brighton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Cambridge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· 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назви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міських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районів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Westminster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Kensington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Chelsea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· 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назви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вулиць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площ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: Fleet Street, Kings Road, Downing Street;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· 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назви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окремих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будівель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: Westminster Abbey, The Tower of London, British Museum;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· 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назви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парків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зоопарків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: Hyde Park, London Zoo etc.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647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784976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2.  </a:t>
            </a:r>
            <a:r>
              <a:rPr lang="ru-RU" sz="2400" b="1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Антропоніми</a:t>
            </a:r>
            <a:r>
              <a:rPr lang="en-US" sz="24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King Arthur, Isaac Newton, Charles Dickens, Joshua Reynolds, James Cook, John Lennon, Winston Churchill, Margaret Thatcher etc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3.  </a:t>
            </a:r>
            <a:r>
              <a:rPr lang="ru-RU" sz="2400" b="1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Етнографічні</a:t>
            </a:r>
            <a:r>
              <a:rPr lang="ru-RU" sz="24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реалії</a:t>
            </a:r>
            <a:r>
              <a:rPr lang="en-US" sz="24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· 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одяг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взуття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 kilt, tartan, plaid,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leine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trews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· 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їжа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напої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 fish and chips, haggis, pudding;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· 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побутові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заклади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 pub, loo, chemists;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· 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транспорт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 double-decker, Dunlop, tube;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· 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відпочинок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спорт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ігри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 Boat Race, caber, soccer, snooker,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Wembley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cricket, Wimbledon, Highland Games;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· 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звичаї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традиції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свята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 Remembrance Day, Trooping the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Colour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St. Patrick’s Day, the Queen’s Silver Jubilee etc.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· 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рослини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тварини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назви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пов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язані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захистом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навколишнього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середовища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 Battersea Dog’s Home, daffodil, thistle, leek, shamrock, poppy, red rose, clover, moor, heather, Robin Redbreast, Greenpeace, RSPCA (the Royal Society for the Prevention of Cruelty to Animals);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01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162"/>
            <a:ext cx="9036496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4.  </a:t>
            </a:r>
            <a:r>
              <a:rPr lang="ru-RU" sz="2400" b="1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Суспільно</a:t>
            </a:r>
            <a:r>
              <a:rPr lang="en-US" sz="24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1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політичні</a:t>
            </a:r>
            <a:r>
              <a:rPr lang="ru-RU" sz="24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реалії</a:t>
            </a:r>
            <a:r>
              <a:rPr lang="en-US" sz="24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House of Parliament,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Queen etc.;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4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  </a:t>
            </a:r>
            <a:r>
              <a:rPr lang="ru-RU" sz="2400" b="1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Реалії</a:t>
            </a:r>
            <a:r>
              <a:rPr lang="ru-RU" sz="24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24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en-US" sz="24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girl guide,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summer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schools, National education Act, system of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options,system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of options etc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6.  </a:t>
            </a:r>
            <a:r>
              <a:rPr lang="ru-RU" sz="2400" b="1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Реалії</a:t>
            </a:r>
            <a:r>
              <a:rPr lang="ru-RU" sz="24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культури</a:t>
            </a:r>
            <a:r>
              <a:rPr lang="en-US" sz="24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· 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діячі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культури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 Charlotte Bronte, Robert Burns, David Copperfield, Peter Pan, Charles Dickens, George Orwell;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· 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кіно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і театр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 Nell Gwynn, Sean Connery, Globe Theatre, the Royal Opera House, Barbican Centre;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· 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образотворче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мистецтво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 National Gallery, Tate Gallery, Joshua Reynolds, J.M.W. Turner;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· 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музика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 Promenade concerts, Arthur Sullivan, the Royal Albert Hall, Andrew Lloyd Webber, the Beatles, the Rolling Stones, Black Sabbath, the Who, led Zeppelin, Pink Floyd;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· 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засоби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масової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інформації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 the BBS, the Independent, the Observer, the Times, Financial Times, Top of the Pops etc.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92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116632"/>
            <a:ext cx="8568952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uk-UA" sz="3200" b="1" dirty="0" smtClean="0">
                <a:latin typeface="Monotype Corsiva" pitchFamily="66" charset="0"/>
              </a:rPr>
              <a:t>4. Методи </a:t>
            </a:r>
            <a:r>
              <a:rPr lang="uk-UA" sz="3200" b="1" dirty="0">
                <a:latin typeface="Monotype Corsiva" pitchFamily="66" charset="0"/>
              </a:rPr>
              <a:t>і прийоми формування соціокультурної компетенції в процесі викладання англійської мови в початковій школі.</a:t>
            </a:r>
            <a:endParaRPr lang="ru-RU" sz="3200" dirty="0">
              <a:effectLst/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1540" y="1772816"/>
            <a:ext cx="820891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Під методом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у значенні способу діяльності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розуміють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основний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структурно-функціональннй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компонент діяльності вчителя та учнів, а також шлях та спосіб досягнення конкретної мети у викладанні та умінні. </a:t>
            </a: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u="sng" dirty="0" err="1" smtClean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Прийоми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трактують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як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елементарні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методичні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вчинки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дії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що 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спрямовані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розв'язання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конкретного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завдання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певному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етапі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уроку.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214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226" y="116632"/>
            <a:ext cx="8784976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Основними</a:t>
            </a:r>
            <a:r>
              <a:rPr lang="ru-RU" sz="24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методами </a:t>
            </a:r>
            <a:r>
              <a:rPr lang="ru-RU" sz="2400" b="1" i="1" u="sng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24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u="sng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вчителя</a:t>
            </a:r>
            <a:r>
              <a:rPr lang="ru-RU" sz="24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u="sng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іноземної</a:t>
            </a:r>
            <a:r>
              <a:rPr lang="ru-RU" sz="24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u="sng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мови</a:t>
            </a:r>
            <a:r>
              <a:rPr lang="ru-RU" sz="24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24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показ (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демонстрація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;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пояснення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організація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тренування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організація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застосування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практики.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Супровідним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 кожного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названих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методів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є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контроль,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передбача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корекцію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оцінку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учнів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uk-UA" sz="2400" b="1" i="1" u="sng" dirty="0" smtClean="0">
              <a:solidFill>
                <a:srgbClr val="ABFD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400" b="1" i="1" u="sng" dirty="0" smtClean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uk-UA" sz="24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навчальні</a:t>
            </a:r>
            <a:r>
              <a:rPr lang="ru-RU" sz="24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й </a:t>
            </a:r>
            <a:r>
              <a:rPr lang="ru-RU" sz="2400" b="1" i="1" u="sng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24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u="sng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учнів</a:t>
            </a:r>
            <a:r>
              <a:rPr lang="ru-RU" sz="24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u="sng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основними</a:t>
            </a:r>
            <a:r>
              <a:rPr lang="ru-RU" sz="24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sz="2400" b="1" i="1" u="sng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такі</a:t>
            </a:r>
            <a:r>
              <a:rPr lang="ru-RU" sz="24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u="sng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методи</a:t>
            </a:r>
            <a:r>
              <a:rPr lang="ru-RU" sz="24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ознайомлення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;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осмислення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нування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практика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застосування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Супровідним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методом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уміння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самокорекція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складниками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якого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мають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бути самоконтроль та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самооцінка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учнями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навчальної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2736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8944" y="188640"/>
            <a:ext cx="871296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Під демонстрацією (показом)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як методом викладання розуміють будь-яку форму презентації нового матеріалу різного рівня організації або конкретного завдання – усну,  графічну, комбіновану демонстрацію за  допомогою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аудіо-візуальних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засобів тощо.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Демонстрація нового матеріалу супроводжується поясненням учителя. </a:t>
            </a: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Особливо сприятливими в цьому плані є завдання, які спонукають до спостережень міжмовного характеру. Наприклад: серед запропонованих лексичних одиниць виберіть ті, про значення яких можна здогадатися за певними ознаками не використовуючи словника: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football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boxing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telephone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book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pilot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etc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5732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706" y="548680"/>
            <a:ext cx="8856984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Для активізації мовленнєвої діяльності часто буває достатньо лише показу і формулюванню завдання. Тому </a:t>
            </a:r>
            <a:r>
              <a:rPr lang="uk-UA" sz="28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пояснення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займає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невелике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місце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навчальному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процесі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Звичайно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воно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форму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інструктажу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коментарю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u="sng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Тренування</a:t>
            </a:r>
            <a:r>
              <a:rPr lang="ru-RU" sz="28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як метод у</a:t>
            </a:r>
            <a:r>
              <a:rPr lang="uk-UA" sz="28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2800" b="1" i="1" u="sng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іння</a:t>
            </a:r>
            <a:r>
              <a:rPr lang="uk-UA" sz="28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– це багаторазове,  свідоме використання окремих дій ( в даному випадку з національно - культурним навантаженням)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 спец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алізоваиих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, дещо спрощених навчальних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ситуаціях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як правило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мають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умовно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кому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ікативний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характер. </a:t>
            </a: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Завдяки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тренуванню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у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іння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набуває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ці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леспрямованого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пост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упо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вого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керованого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характеру.</a:t>
            </a:r>
          </a:p>
          <a:p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971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404664"/>
            <a:ext cx="892899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Методика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викладання іноземних мов у середніх навчальних закладах: Підручник. Вид. 2-е, випр. і перероб. /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Кол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автрів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під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керівн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. С. Ю.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Ніколаєвої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. – К.: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Ленвіт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2002. – 328с.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6. Методика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навчання іноземних мов у загальноосвітніх навчальних закладах: підручник /Л.С.Пасова, І.Ф.Андрійко, С.В.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Тезікова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та ін. – К.: ВЦ « Академія», 2010. – 328с.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7. Методика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навчання іноземних мов у середніх навчальних закладах: Підручник/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кол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. авторів під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керівн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. С.Ю.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Ніколаєвої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. – К.: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Ленвіт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1999, - 320с.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223493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71296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Практика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як метод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викладання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забезпечити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соц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іо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культурного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матеріалу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суто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комунікативними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цілями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;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u="sng" dirty="0" smtClean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практика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як метод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учіння являє собою комплекс свідомих дій учнів, спрямованих на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набутих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знань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навичок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вмінь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мовленнєвій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у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чнів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яка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бути максимально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наближеною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обставин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реального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спілкування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http://speechinmotion.com/yahoo_site_admin/assets/images/interpersonal.295150934_st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182" y="4158958"/>
            <a:ext cx="4004118" cy="2666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csupaszivmagazin.hu/wp-content/uploads/2013/11/tal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158958"/>
            <a:ext cx="5148064" cy="2666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585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23528" y="188640"/>
            <a:ext cx="8496944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5. Мовленнєвий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етикет як важлива складова комунікативної компетенції</a:t>
            </a:r>
            <a:endParaRPr lang="ru-RU" sz="28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9512" y="1700808"/>
            <a:ext cx="878497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u="sng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Мовленнєва</a:t>
            </a:r>
            <a:r>
              <a:rPr lang="ru-RU" sz="24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u="sng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етика</a:t>
            </a:r>
            <a:r>
              <a:rPr lang="ru-RU" sz="24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правила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мовленнєвої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поведінки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ґрунтуються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 нормах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моралі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національно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культурних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традиціях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психології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учасників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спілкування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Мовленнєвий етикет охоплює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паралінгвальні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засоби – жести, міміку і особливо інтонацію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Етикетні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формули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фрази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важлива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складова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комунікативної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компетенції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знання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показник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високого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рівня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володіння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мовою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Важливою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складовою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мовленнєвого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етикету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уміння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вчасного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коректного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комунікативно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вдалого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початку і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завершення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спілкування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894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4550"/>
            <a:ext cx="8784976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У розвинутих мовах є віками відпрацьовані етикетні засоби початку і  завершення кооперативного спілкування, тобто відповідні формули мовленнєвого етикету.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цих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виразів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регламентується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соціальними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ролями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учасників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спілкування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мірою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близькості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Прикладами з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англійської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мови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можуть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бути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наступні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вислови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Good bye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bye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bye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have a nice day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etc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i="1" u="sng" dirty="0" err="1" smtClean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Англійський</a:t>
            </a:r>
            <a:r>
              <a:rPr lang="ru-RU" sz="2400" b="1" i="1" u="sng" dirty="0" smtClean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u="sng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мовний</a:t>
            </a:r>
            <a:r>
              <a:rPr lang="ru-RU" sz="24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u="sng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етикет</a:t>
            </a:r>
            <a:r>
              <a:rPr lang="ru-RU" sz="24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сукупність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спеціальних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слів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висловів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надають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ввічливу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форму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англійської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мови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правила,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згідно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якими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ці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слова і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вирази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вживаються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практиці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різних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ситуаціях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спілкування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англомовному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суспільстві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культурними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людьми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спілкування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ведеться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b="1" i="1" u="sng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трьох</a:t>
            </a:r>
            <a:r>
              <a:rPr lang="ru-RU" sz="24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u="sng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рівнях</a:t>
            </a:r>
            <a:r>
              <a:rPr lang="ru-RU" sz="24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u="sng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ввічливості</a:t>
            </a:r>
            <a:r>
              <a:rPr lang="ru-RU" sz="24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8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офіційному</a:t>
            </a:r>
            <a:r>
              <a:rPr lang="ru-RU" sz="28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2800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нейтральному 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8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фамільярно</a:t>
            </a:r>
            <a:r>
              <a:rPr lang="uk-UA" sz="2800" b="1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му</a:t>
            </a:r>
            <a:r>
              <a:rPr lang="ru-RU" sz="28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553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69" y="0"/>
            <a:ext cx="914400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b="1" i="1" u="sng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офіційному</a:t>
            </a:r>
            <a:r>
              <a:rPr lang="ru-RU" sz="28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u="sng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рівні</a:t>
            </a:r>
            <a:r>
              <a:rPr lang="ru-RU" sz="2800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ведеться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ввічливе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спілкування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офіційній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обстановці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коли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переважне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значення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вік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стать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особисті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переваги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соціальне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становище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співрозмовників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займані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ними посади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Офіційний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рівень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ввічливості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є нормою в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установах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організаціях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ділових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колах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сфері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охорони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здоров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'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обслуговуванн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і.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uk-UA" sz="28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b="1" i="1" u="sng" dirty="0" smtClean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uk-UA" sz="28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нейтральному рівні</a:t>
            </a:r>
            <a:r>
              <a:rPr lang="uk-UA" sz="2800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здійснюється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ввічливе спілкування між незнайомими людьми, а також між тими знайомими людьми, які не знаходяться в офіційних або фамільярний відносинах.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u="sng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Фамільярний</a:t>
            </a:r>
            <a:r>
              <a:rPr lang="ru-RU" sz="28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u="sng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рівень</a:t>
            </a:r>
            <a:r>
              <a:rPr lang="ru-RU" sz="2800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ввічливості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характерний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спілкування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сімейному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родинному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колі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друзями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і приятелями. 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9178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25360"/>
            <a:ext cx="8784976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ru-RU" sz="2800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ru-RU" sz="2800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ru-RU" sz="2800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ru-RU" sz="2800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Tom</a:t>
            </a:r>
            <a:r>
              <a:rPr lang="ru-RU" sz="2800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Котра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година, Томе? </a:t>
            </a:r>
          </a:p>
          <a:p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Питання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?"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відповідає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фамільярно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му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стилю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мовлення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доречний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фамільярно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му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рівні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ввічливості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- в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сім'ї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в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родинному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колі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друзями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і приятелями.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Excuse</a:t>
            </a:r>
            <a:r>
              <a:rPr lang="ru-RU" sz="2800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me</a:t>
            </a:r>
            <a:r>
              <a:rPr lang="ru-RU" sz="2800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could</a:t>
            </a:r>
            <a:r>
              <a:rPr lang="ru-RU" sz="2800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ru-RU" sz="2800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tell</a:t>
            </a:r>
            <a:r>
              <a:rPr lang="ru-RU" sz="2800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me</a:t>
            </a:r>
            <a:r>
              <a:rPr lang="ru-RU" sz="2800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2800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ru-RU" sz="2800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please</a:t>
            </a:r>
            <a:r>
              <a:rPr lang="ru-RU" sz="2800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Вибачте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не могли б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сказати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котра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година, будьте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люб'язні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! </a:t>
            </a:r>
          </a:p>
          <a:p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Ввічливе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прохання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: "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Excuse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me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could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tell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me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please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?" -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Відповідає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нейтральному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рівню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ввічливості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і нейтрального стилю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мовлення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але на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фамільярному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рівні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ввічливості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в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родинному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доброзичливому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​​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колі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прохання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Excuse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me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could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tell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me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please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?"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здається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неприродною по тону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штучно-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пихатому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334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88640"/>
            <a:ext cx="8784976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Взимку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в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ожеледицю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жінка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посковзнулася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і впала. 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залежності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того,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хто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допоміг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їй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піднятися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поліцейський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чоловік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випадковий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перехожий -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відповідними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будуть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звернені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неї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мови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en-US" sz="2400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- Are you all right, madam?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Чемно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поцікавився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поліцейський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- Are you all right, darling?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Потурбується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турботливий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чоловік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2400" dirty="0" err="1" smtClean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ru-RU" sz="2400" dirty="0" smtClean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ru-RU" sz="2400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all</a:t>
            </a:r>
            <a:r>
              <a:rPr lang="ru-RU" sz="2400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right</a:t>
            </a:r>
            <a:r>
              <a:rPr lang="ru-RU" sz="2400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За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участю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запитає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незнайомий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перехожий.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Madam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офіційна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форма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звернення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вживана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офіційному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рівні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ввічливості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відповідна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офіційному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стилю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мовлення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Darling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фамільярна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форма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звернення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відповідно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фамільярного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рівня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ввічливості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фамільярного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стилю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мовлення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Співчутливе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питання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all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right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?",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Доречно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звернене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незнайомої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людини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служить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і формою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звертання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нього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Питання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all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right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?"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відповідає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нейтральному стилю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мовлення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і є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ввічливим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доречно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заданий, на нейтральному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рівні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ввічливості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121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124744"/>
            <a:ext cx="770485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600" b="1" dirty="0">
                <a:solidFill>
                  <a:srgbClr val="ABFDFF"/>
                </a:solidFill>
                <a:latin typeface="Monotype Corsiva" pitchFamily="66" charset="0"/>
              </a:rPr>
              <a:t>What are feelings and emotions?</a:t>
            </a:r>
            <a:r>
              <a:rPr lang="ru-RU" sz="9600" b="1" dirty="0">
                <a:solidFill>
                  <a:srgbClr val="ABFDFF"/>
                </a:solidFill>
                <a:latin typeface="Monotype Corsiva" pitchFamily="66" charset="0"/>
              </a:rPr>
              <a:t/>
            </a:r>
            <a:br>
              <a:rPr lang="ru-RU" sz="9600" b="1" dirty="0">
                <a:solidFill>
                  <a:srgbClr val="ABFDFF"/>
                </a:solidFill>
                <a:latin typeface="Monotype Corsiva" pitchFamily="66" charset="0"/>
              </a:rPr>
            </a:br>
            <a:endParaRPr lang="ru-RU" sz="9600" dirty="0">
              <a:solidFill>
                <a:srgbClr val="ABFDFF"/>
              </a:solidFill>
              <a:latin typeface="Monotype Corsiva" pitchFamily="66" charset="0"/>
            </a:endParaRPr>
          </a:p>
        </p:txBody>
      </p:sp>
      <p:pic>
        <p:nvPicPr>
          <p:cNvPr id="3" name="Рисунок 6" descr="smail50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941168"/>
            <a:ext cx="1944215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856752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20688"/>
            <a:ext cx="786800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600" dirty="0">
                <a:solidFill>
                  <a:srgbClr val="ABFDFF"/>
                </a:solidFill>
                <a:latin typeface="Monotype Corsiva" pitchFamily="66" charset="0"/>
              </a:rPr>
              <a:t>How do people feel? </a:t>
            </a:r>
            <a:endParaRPr lang="ru-RU" sz="9600" dirty="0">
              <a:solidFill>
                <a:srgbClr val="ABFDFF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laughing-fem-emoticon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861048"/>
            <a:ext cx="1830387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 descr="confused быть в замешательстве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17" y="3861048"/>
            <a:ext cx="1819275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be frustrated.g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792786"/>
            <a:ext cx="1944687" cy="18716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8328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732 0.27961 C -0.19253 0.27498 -0.19635 0.2692 -0.20138 0.26457 C -0.20485 0.25763 -0.20885 0.25232 -0.21406 0.24769 C -0.22048 0.2352 -0.21753 0.23983 -0.22256 0.23266 C -0.2236 0.22873 -0.22656 0.22572 -0.22673 0.22156 C -0.22708 0.21531 -0.22603 0.20907 -0.22534 0.20282 C -0.22499 0.20028 -0.22499 0.19727 -0.22395 0.19519 C -0.21805 0.1834 -0.20103 0.17345 -0.19149 0.16883 C -0.16753 0.16975 -0.13732 0.16837 -0.11267 0.17646 C -0.10798 0.17808 -0.10451 0.18178 -0.09999 0.18386 C -0.09669 0.18872 -0.09287 0.18964 -0.08871 0.19334 C -0.08315 0.20467 -0.08923 0.19473 -0.08176 0.20074 C -0.07551 0.20583 -0.07048 0.21439 -0.06336 0.21763 C -0.05624 0.22433 -0.04774 0.22896 -0.0394 0.23266 C -0.03524 0.23867 -0.02933 0.24052 -0.02395 0.24399 C -0.00937 0.2537 -0.01058 0.25139 0.00851 0.25347 C 0.0231 0.25278 0.03751 0.25255 0.05209 0.25139 C 0.05834 0.25093 0.06303 0.24283 0.0691 0.24029 C 0.09029 0.21069 0.07917 0.14986 0.0507 0.13714 C 0.04428 0.12812 0.05209 0.13784 0.04376 0.13136 C 0.03959 0.12812 0.03733 0.12419 0.03247 0.12211 C 0.03108 0.12072 0.02969 0.11911 0.02813 0.11818 C 0.02553 0.11656 0.0198 0.11448 0.0198 0.11448 C 0.01476 0.10824 0.01806 0.11124 0.00851 0.10708 C 0.00713 0.10639 0.00417 0.10523 0.00417 0.10523 C -0.00173 0.0969 -0.01718 0.08997 -0.02534 0.08442 C -0.03107 0.08048 -0.03437 0.07424 -0.04079 0.07146 C -0.04704 0.06268 -0.05451 0.05366 -0.06197 0.04695 C -0.06388 0.04325 -0.0651 0.03862 -0.06753 0.03562 C -0.06857 0.03446 -0.06961 0.03331 -0.07048 0.03192 C -0.07256 0.02845 -0.07603 0.02082 -0.07603 0.02082 C -0.0776 0.01457 -0.08003 0.00995 -0.08176 0.00393 C -0.08124 -0.0111 -0.08246 -0.02636 -0.0802 -0.04116 C -0.07951 -0.04556 -0.07551 -0.04741 -0.07326 -0.05064 C -0.07117 -0.05342 -0.06475 -0.05434 -0.06475 -0.05434 C -0.03958 -0.05319 -0.03003 -0.0562 -0.01128 -0.04671 C -0.00885 -0.04186 7.5E-6 -0.03099 7.5E-6 -0.02613 C 7.5E-6 -0.01734 7.5E-6 -0.00879 7.5E-6 -2.40518E-7 " pathEditMode="relative" ptsTypes="fffffffffffffffffffffffffffffffffffffA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0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>
            <a:normAutofit/>
          </a:bodyPr>
          <a:lstStyle/>
          <a:p>
            <a:pPr eaLnBrk="1" hangingPunct="1"/>
            <a:r>
              <a:rPr lang="en-US" sz="13800" b="1" dirty="0" smtClean="0">
                <a:solidFill>
                  <a:srgbClr val="ABFDFF"/>
                </a:solidFill>
                <a:latin typeface="Monotype Corsiva" pitchFamily="66" charset="0"/>
              </a:rPr>
              <a:t> Be </a:t>
            </a:r>
            <a:r>
              <a:rPr lang="en-US" sz="13800" b="1" dirty="0" smtClean="0">
                <a:solidFill>
                  <a:srgbClr val="ABFDFF"/>
                </a:solidFill>
                <a:latin typeface="Monotype Corsiva" pitchFamily="66" charset="0"/>
              </a:rPr>
              <a:t>anxious</a:t>
            </a:r>
            <a:endParaRPr lang="ru-RU" sz="13800" b="1" dirty="0" smtClean="0">
              <a:solidFill>
                <a:srgbClr val="ABFDFF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3030367"/>
      </p:ext>
    </p:extLst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Содержимое 4"/>
          <p:cNvSpPr>
            <a:spLocks noGrp="1"/>
          </p:cNvSpPr>
          <p:nvPr>
            <p:ph/>
          </p:nvPr>
        </p:nvSpPr>
        <p:spPr>
          <a:xfrm>
            <a:off x="395288" y="260350"/>
            <a:ext cx="8518525" cy="619283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                             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                                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Be anxious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is to be             worried about something which might happen</a:t>
            </a:r>
          </a:p>
        </p:txBody>
      </p:sp>
      <p:pic>
        <p:nvPicPr>
          <p:cNvPr id="6" name="Рисунок 5" descr="anxious0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260350"/>
            <a:ext cx="1328738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anxious-clown.jpg ,быть обеспокоенным встревоженным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88927"/>
            <a:ext cx="2808288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TextBox 7"/>
          <p:cNvSpPr txBox="1">
            <a:spLocks noChangeArrowheads="1"/>
          </p:cNvSpPr>
          <p:nvPr/>
        </p:nvSpPr>
        <p:spPr bwMode="auto">
          <a:xfrm>
            <a:off x="3851920" y="2781300"/>
            <a:ext cx="4946005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The clown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is anxious</a:t>
            </a:r>
          </a:p>
          <a:p>
            <a:pPr eaLnBrk="1" hangingPunct="1"/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before </a:t>
            </a:r>
          </a:p>
          <a:p>
            <a:pPr eaLnBrk="1" hangingPunct="1"/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his first performance.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148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6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23528" y="260648"/>
            <a:ext cx="8424936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en-US" sz="3600" b="1" dirty="0" smtClean="0">
                <a:latin typeface="Monotype Corsiva" pitchFamily="66" charset="0"/>
              </a:rPr>
              <a:t>1. </a:t>
            </a:r>
            <a:r>
              <a:rPr lang="uk-UA" sz="3600" b="1" dirty="0" smtClean="0">
                <a:latin typeface="Monotype Corsiva" pitchFamily="66" charset="0"/>
              </a:rPr>
              <a:t>Комунікативна </a:t>
            </a:r>
            <a:r>
              <a:rPr lang="uk-UA" sz="3600" b="1" dirty="0">
                <a:latin typeface="Monotype Corsiva" pitchFamily="66" charset="0"/>
              </a:rPr>
              <a:t>компетенція та її складові компоненти.  </a:t>
            </a:r>
            <a:endParaRPr lang="ru-RU" sz="3600" dirty="0">
              <a:effectLst/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6239" y="1340768"/>
            <a:ext cx="8208912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На сучасному етапі розвитку загальної середньої освіти С.Ю. Ніколаєва визначає </a:t>
            </a:r>
            <a:r>
              <a:rPr lang="uk-UA" sz="28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п'ять основних цілей навчання</a:t>
            </a:r>
            <a:r>
              <a:rPr lang="uk-UA" sz="2800" b="1" i="1" u="sng" dirty="0" smtClean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2800" b="1" i="1" u="sng" dirty="0" smtClean="0">
              <a:solidFill>
                <a:srgbClr val="ABFD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практичну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виховну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освітню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розвивальну 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професійно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орієнтовану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  <a:p>
            <a:pPr algn="ctr"/>
            <a:r>
              <a:rPr lang="uk-UA" sz="28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Практичною метою навчання іноземною мовою визначено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формування іншомовної комунікативної компетенції, яку розуміють як здатність до міжкультурного іншомовного спілкування.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47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Содержимое 4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                                       </a:t>
            </a:r>
          </a:p>
          <a:p>
            <a:pPr algn="ctr" eaLnBrk="1" hangingPunct="1">
              <a:buFontTx/>
              <a:buNone/>
            </a:pPr>
            <a:r>
              <a:rPr lang="en-US" dirty="0" smtClean="0"/>
              <a:t>                                   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be anxious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anxious0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549275"/>
            <a:ext cx="1501775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scaredbride.jpg беспокоиться, тревожиться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349500"/>
            <a:ext cx="5149850" cy="411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TextBox 7"/>
          <p:cNvSpPr txBox="1">
            <a:spLocks noChangeArrowheads="1"/>
          </p:cNvSpPr>
          <p:nvPr/>
        </p:nvSpPr>
        <p:spPr bwMode="auto">
          <a:xfrm>
            <a:off x="5508625" y="3284538"/>
            <a:ext cx="2879725" cy="206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This bride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very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anxious</a:t>
            </a:r>
          </a:p>
          <a:p>
            <a:pPr algn="ctr" eaLnBrk="1" hangingPunct="1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about  her wedding.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2326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4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396413" cy="6858000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>
            <a:normAutofit/>
          </a:bodyPr>
          <a:lstStyle/>
          <a:p>
            <a:pPr eaLnBrk="1" hangingPunct="1"/>
            <a:r>
              <a:rPr lang="en-US" sz="19900" b="1" dirty="0" smtClean="0">
                <a:solidFill>
                  <a:srgbClr val="ABFDFF"/>
                </a:solidFill>
                <a:latin typeface="Monotype Corsiva" pitchFamily="66" charset="0"/>
              </a:rPr>
              <a:t>Be bored</a:t>
            </a:r>
            <a:endParaRPr lang="ru-RU" sz="19900" b="1" dirty="0" smtClean="0">
              <a:solidFill>
                <a:srgbClr val="ABFDFF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76618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2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You are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bored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when you are tired and uninterested.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bore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700808"/>
            <a:ext cx="2879725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ar130818964107015.jpgСКУЧАТЬ be BORE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773238"/>
            <a:ext cx="3657600" cy="473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juuuu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1070" y="3717032"/>
            <a:ext cx="3078163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7532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ored-baby.jpg"/>
          <p:cNvPicPr>
            <a:picLocks noGrp="1" noChangeAspect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87900" y="1773238"/>
            <a:ext cx="3529013" cy="4687887"/>
          </a:xfrm>
        </p:spPr>
      </p:pic>
      <p:pic>
        <p:nvPicPr>
          <p:cNvPr id="5" name="Рисунок 4" descr="bored.jpgскучать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844675"/>
            <a:ext cx="3686175" cy="460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TextBox 5"/>
          <p:cNvSpPr txBox="1">
            <a:spLocks noChangeArrowheads="1"/>
          </p:cNvSpPr>
          <p:nvPr/>
        </p:nvSpPr>
        <p:spPr bwMode="auto">
          <a:xfrm>
            <a:off x="323850" y="333375"/>
            <a:ext cx="7993063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Can you see a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bored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expression on the faces of the children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1326854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0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>
            <a:normAutofit/>
          </a:bodyPr>
          <a:lstStyle/>
          <a:p>
            <a:pPr eaLnBrk="1" hangingPunct="1"/>
            <a:r>
              <a:rPr lang="en-US" sz="13800" b="1" dirty="0" smtClean="0">
                <a:solidFill>
                  <a:srgbClr val="ABFDFF"/>
                </a:solidFill>
                <a:latin typeface="Monotype Corsiva" pitchFamily="66" charset="0"/>
              </a:rPr>
              <a:t>Be confused</a:t>
            </a:r>
            <a:endParaRPr lang="ru-RU" sz="13800" b="1" dirty="0" smtClean="0">
              <a:solidFill>
                <a:srgbClr val="ABFDFF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8844234"/>
      </p:ext>
    </p:extLst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2"/>
          <p:cNvSpPr>
            <a:spLocks noGrp="1"/>
          </p:cNvSpPr>
          <p:nvPr>
            <p:ph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You are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confused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when something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is too complicated and 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puzzled 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ctr">
              <a:lnSpc>
                <a:spcPct val="110000"/>
              </a:lnSpc>
            </a:pPr>
            <a:r>
              <a:rPr lang="en-US" sz="3500" dirty="0" smtClean="0"/>
              <a:t>                                         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He is mixed </a:t>
            </a:r>
          </a:p>
          <a:p>
            <a:pPr algn="ctr">
              <a:lnSpc>
                <a:spcPct val="110000"/>
              </a:lnSpc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                                         in his mind – he</a:t>
            </a:r>
          </a:p>
          <a:p>
            <a:pPr algn="ctr">
              <a:lnSpc>
                <a:spcPct val="110000"/>
              </a:lnSpc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                                          is </a:t>
            </a: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confused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.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ыть в замешательствеCrossroad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349500"/>
            <a:ext cx="4824412" cy="412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7059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onfused_man.jpg"/>
          <p:cNvPicPr>
            <a:picLocks noGrp="1" noChangeAspect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188" y="1700213"/>
            <a:ext cx="3232150" cy="4848225"/>
          </a:xfrm>
        </p:spPr>
      </p:pic>
      <p:pic>
        <p:nvPicPr>
          <p:cNvPr id="5" name="Рисунок 4" descr="confused-baby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2565400"/>
            <a:ext cx="4851400" cy="395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TextBox 9"/>
          <p:cNvSpPr txBox="1">
            <a:spLocks noChangeArrowheads="1"/>
          </p:cNvSpPr>
          <p:nvPr/>
        </p:nvSpPr>
        <p:spPr bwMode="auto">
          <a:xfrm>
            <a:off x="1619250" y="765175"/>
            <a:ext cx="61214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14341" name="TextBox 11"/>
          <p:cNvSpPr txBox="1">
            <a:spLocks noChangeArrowheads="1"/>
          </p:cNvSpPr>
          <p:nvPr/>
        </p:nvSpPr>
        <p:spPr bwMode="auto">
          <a:xfrm>
            <a:off x="1762464" y="765175"/>
            <a:ext cx="6627134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They are a bit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confused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about </a:t>
            </a:r>
          </a:p>
          <a:p>
            <a:pPr algn="ctr" eaLnBrk="1" hangingPunct="1"/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                        some situation.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034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0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>
            <a:normAutofit/>
          </a:bodyPr>
          <a:lstStyle/>
          <a:p>
            <a:pPr algn="ctr"/>
            <a:r>
              <a:rPr lang="en-US" sz="13800" b="1" dirty="0">
                <a:solidFill>
                  <a:srgbClr val="ABFDFF"/>
                </a:solidFill>
                <a:latin typeface="Monotype Corsiva" pitchFamily="66" charset="0"/>
              </a:rPr>
              <a:t>Be </a:t>
            </a:r>
            <a:r>
              <a:rPr lang="en-US" sz="13800" b="1" dirty="0" smtClean="0">
                <a:solidFill>
                  <a:srgbClr val="ABFDFF"/>
                </a:solidFill>
                <a:latin typeface="Monotype Corsiva" pitchFamily="66" charset="0"/>
              </a:rPr>
              <a:t/>
            </a:r>
            <a:br>
              <a:rPr lang="en-US" sz="13800" b="1" dirty="0" smtClean="0">
                <a:solidFill>
                  <a:srgbClr val="ABFDFF"/>
                </a:solidFill>
                <a:latin typeface="Monotype Corsiva" pitchFamily="66" charset="0"/>
              </a:rPr>
            </a:br>
            <a:r>
              <a:rPr lang="en-US" sz="13800" b="1" dirty="0" smtClean="0">
                <a:solidFill>
                  <a:srgbClr val="ABFDFF"/>
                </a:solidFill>
                <a:latin typeface="Monotype Corsiva" pitchFamily="66" charset="0"/>
              </a:rPr>
              <a:t>frustrated</a:t>
            </a:r>
            <a:endParaRPr lang="ru-RU" sz="19900" b="1" dirty="0" smtClean="0">
              <a:solidFill>
                <a:srgbClr val="ABFDFF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6995982"/>
      </p:ext>
    </p:extLst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539552" y="188913"/>
            <a:ext cx="6264597" cy="1498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You are </a:t>
            </a:r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frustrated</a:t>
            </a:r>
            <a:r>
              <a:rPr lang="en-U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when </a:t>
            </a:r>
            <a:br>
              <a:rPr lang="en-U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you have a feeling</a:t>
            </a:r>
            <a:br>
              <a:rPr lang="en-U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sz="4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dissapointment</a:t>
            </a:r>
            <a:r>
              <a:rPr lang="en-U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быть растроенным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7584" y="2204864"/>
            <a:ext cx="3009900" cy="4525963"/>
          </a:xfrm>
        </p:spPr>
      </p:pic>
      <p:pic>
        <p:nvPicPr>
          <p:cNvPr id="6" name="Содержимое 5" descr="frustrated-biller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64088" y="2276872"/>
            <a:ext cx="3327400" cy="4391025"/>
          </a:xfrm>
        </p:spPr>
      </p:pic>
      <p:pic>
        <p:nvPicPr>
          <p:cNvPr id="7" name="Рисунок 6" descr="frustratedбыть растроеннымar12128336699976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88913"/>
            <a:ext cx="1776413" cy="182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8424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The boy is too much </a:t>
            </a:r>
            <a:r>
              <a:rPr lang="en-US" sz="4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frustrated</a:t>
            </a:r>
            <a:br>
              <a:rPr lang="en-US" sz="4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to tears. Something has happened.</a:t>
            </a:r>
            <a:endParaRPr lang="ru-RU" sz="40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frustrated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23928" y="1988840"/>
            <a:ext cx="4732338" cy="4752975"/>
          </a:xfrm>
        </p:spPr>
      </p:pic>
      <p:pic>
        <p:nvPicPr>
          <p:cNvPr id="5" name="Рисунок 4" descr="be frustrated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05064"/>
            <a:ext cx="2376487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7341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889248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Комунікативна компетенція </a:t>
            </a:r>
            <a:r>
              <a:rPr lang="uk-UA" sz="3600" b="1" i="1" u="sng" dirty="0" smtClean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це 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система знань та умінь, які забезпечують адекватне сприйняття лінгвістичного та екстралінгвістичного контекстів і породження відповідної мовленнєвої поведінкової реакції. 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600" b="1" i="1" u="sng" dirty="0" smtClean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Завданням </a:t>
            </a:r>
            <a:r>
              <a:rPr lang="uk-UA" sz="36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сучасних викладачів іноземних </a:t>
            </a:r>
            <a:r>
              <a:rPr lang="uk-UA" sz="3600" b="1" i="1" u="sng" dirty="0" smtClean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мов</a:t>
            </a:r>
            <a:r>
              <a:rPr lang="en-US" sz="3600" b="1" i="1" u="sng" dirty="0" smtClean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b="1" i="1" u="sng" dirty="0" smtClean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формування 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комунікативної компетенції особистості, що зробить її спроможною до іншомовного спілкування</a:t>
            </a:r>
            <a:r>
              <a:rPr lang="uk-UA" dirty="0"/>
              <a:t>. 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5113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0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en-US" sz="16600" b="1" dirty="0" smtClean="0">
                <a:solidFill>
                  <a:srgbClr val="ABFDFF"/>
                </a:solidFill>
                <a:latin typeface="Monotype Corsiva" pitchFamily="66" charset="0"/>
                <a:cs typeface="Times New Roman" pitchFamily="18" charset="0"/>
              </a:rPr>
              <a:t>       Be </a:t>
            </a:r>
            <a:br>
              <a:rPr lang="en-US" sz="16600" b="1" dirty="0" smtClean="0">
                <a:solidFill>
                  <a:srgbClr val="ABFDFF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en-US" sz="16600" b="1" dirty="0" smtClean="0">
                <a:solidFill>
                  <a:srgbClr val="ABFDFF"/>
                </a:solidFill>
                <a:latin typeface="Monotype Corsiva" pitchFamily="66" charset="0"/>
                <a:cs typeface="Times New Roman" pitchFamily="18" charset="0"/>
              </a:rPr>
              <a:t>  nervous</a:t>
            </a:r>
            <a:endParaRPr lang="ru-RU" sz="23900" b="1" dirty="0" smtClean="0">
              <a:solidFill>
                <a:srgbClr val="ABFDFF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4785380"/>
      </p:ext>
    </p:extLst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Содержимое 2"/>
          <p:cNvSpPr>
            <a:spLocks noGrp="1"/>
          </p:cNvSpPr>
          <p:nvPr>
            <p:ph/>
          </p:nvPr>
        </p:nvSpPr>
        <p:spPr/>
        <p:txBody>
          <a:bodyPr/>
          <a:lstStyle/>
          <a:p>
            <a:r>
              <a:rPr lang="en-US" b="1" dirty="0" smtClean="0"/>
              <a:t>     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Be nervous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be NERVOUSервничать волноваться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48680"/>
            <a:ext cx="2443163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НЕРВНИЧАТЬ волноваться NERVOUSar11988007362133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05038"/>
            <a:ext cx="3509963" cy="442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TextBox 5"/>
          <p:cNvSpPr txBox="1">
            <a:spLocks noChangeArrowheads="1"/>
          </p:cNvSpPr>
          <p:nvPr/>
        </p:nvSpPr>
        <p:spPr bwMode="auto">
          <a:xfrm>
            <a:off x="4154399" y="3140968"/>
            <a:ext cx="4176713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This young woman is rather frightened and worried about something. She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is nervous.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954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Содержимое 2"/>
          <p:cNvSpPr>
            <a:spLocks noGrp="1"/>
          </p:cNvSpPr>
          <p:nvPr>
            <p:ph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You may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be nervous 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before or during an event.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NERVOUS_l59r15FXAc1qcbut7o1_5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3368" y="116632"/>
            <a:ext cx="2214563" cy="277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nervous нервничать волноваться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17787"/>
            <a:ext cx="5548933" cy="417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TextBox 5"/>
          <p:cNvSpPr txBox="1">
            <a:spLocks noChangeArrowheads="1"/>
          </p:cNvSpPr>
          <p:nvPr/>
        </p:nvSpPr>
        <p:spPr bwMode="auto">
          <a:xfrm>
            <a:off x="6060620" y="3675092"/>
            <a:ext cx="2736850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The boy is a bit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nervous.</a:t>
            </a:r>
          </a:p>
          <a:p>
            <a:pPr algn="ctr" eaLnBrk="1" hangingPunct="1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He is to recite a poem in class.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710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6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0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>
            <a:normAutofit/>
          </a:bodyPr>
          <a:lstStyle/>
          <a:p>
            <a:pPr algn="ctr"/>
            <a:r>
              <a:rPr lang="en-US" sz="16600" b="1" dirty="0" smtClean="0">
                <a:solidFill>
                  <a:srgbClr val="ABFDFF"/>
                </a:solidFill>
                <a:latin typeface="Monotype Corsiva" pitchFamily="66" charset="0"/>
              </a:rPr>
              <a:t>Be </a:t>
            </a:r>
            <a:r>
              <a:rPr lang="uk-UA" sz="16600" b="1" dirty="0" smtClean="0">
                <a:solidFill>
                  <a:srgbClr val="ABFDFF"/>
                </a:solidFill>
                <a:latin typeface="Monotype Corsiva" pitchFamily="66" charset="0"/>
              </a:rPr>
              <a:t/>
            </a:r>
            <a:br>
              <a:rPr lang="uk-UA" sz="16600" b="1" dirty="0" smtClean="0">
                <a:solidFill>
                  <a:srgbClr val="ABFDFF"/>
                </a:solidFill>
                <a:latin typeface="Monotype Corsiva" pitchFamily="66" charset="0"/>
              </a:rPr>
            </a:br>
            <a:r>
              <a:rPr lang="en-US" sz="16600" b="1" dirty="0" smtClean="0">
                <a:solidFill>
                  <a:srgbClr val="ABFDFF"/>
                </a:solidFill>
                <a:latin typeface="Monotype Corsiva" pitchFamily="66" charset="0"/>
              </a:rPr>
              <a:t>cheerful</a:t>
            </a:r>
            <a:r>
              <a:rPr lang="en-US" sz="11500" b="1" dirty="0" smtClean="0"/>
              <a:t> </a:t>
            </a:r>
            <a:endParaRPr lang="ru-RU" sz="23900" b="1" dirty="0" smtClean="0">
              <a:solidFill>
                <a:srgbClr val="ABFDFF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919830"/>
      </p:ext>
    </p:extLst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Содержимое 2"/>
          <p:cNvSpPr>
            <a:spLocks noGrp="1"/>
          </p:cNvSpPr>
          <p:nvPr>
            <p:ph/>
          </p:nvPr>
        </p:nvSpPr>
        <p:spPr/>
        <p:txBody>
          <a:bodyPr>
            <a:normAutofit/>
          </a:bodyPr>
          <a:lstStyle/>
          <a:p>
            <a:r>
              <a:rPr lang="en-US" sz="4800" b="1" i="1" u="sng" dirty="0" smtClean="0">
                <a:solidFill>
                  <a:srgbClr val="ABFDFF"/>
                </a:solidFill>
                <a:latin typeface="Monotype Corsiva" pitchFamily="66" charset="0"/>
                <a:cs typeface="Times New Roman" pitchFamily="18" charset="0"/>
              </a:rPr>
              <a:t>Be cheerful   </a:t>
            </a:r>
            <a:endParaRPr lang="ru-RU" sz="4800" b="1" i="1" u="sng" dirty="0" smtClean="0">
              <a:solidFill>
                <a:srgbClr val="ABFDFF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22531" name="Рисунок 3" descr="smail17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220" y="333375"/>
            <a:ext cx="1544637" cy="138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obama_medvedev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348880"/>
            <a:ext cx="5956300" cy="430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TextBox 5"/>
          <p:cNvSpPr txBox="1">
            <a:spLocks noChangeArrowheads="1"/>
          </p:cNvSpPr>
          <p:nvPr/>
        </p:nvSpPr>
        <p:spPr bwMode="auto">
          <a:xfrm>
            <a:off x="6372200" y="3810619"/>
            <a:ext cx="244827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Both Presidents </a:t>
            </a:r>
          </a:p>
          <a:p>
            <a:pPr algn="ctr" eaLnBrk="1" hangingPunct="1"/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are cheerful </a:t>
            </a:r>
          </a:p>
          <a:p>
            <a:pPr algn="ctr" eaLnBrk="1" hangingPunct="1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at the moment.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5244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Содержимое 2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You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are cheerful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when you are happy</a:t>
            </a:r>
          </a:p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in a good mood like this child in the </a:t>
            </a:r>
          </a:p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              picture.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веселый и радостный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02636"/>
            <a:ext cx="3887787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2164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0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>
            <a:normAutofit/>
          </a:bodyPr>
          <a:lstStyle/>
          <a:p>
            <a:pPr algn="ctr"/>
            <a:r>
              <a:rPr lang="en-US" sz="16600" b="1" dirty="0">
                <a:solidFill>
                  <a:srgbClr val="ABFDFF"/>
                </a:solidFill>
                <a:latin typeface="Monotype Corsiva" pitchFamily="66" charset="0"/>
              </a:rPr>
              <a:t>Be confident</a:t>
            </a:r>
            <a:endParaRPr lang="ru-RU" sz="23900" b="1" dirty="0" smtClean="0">
              <a:solidFill>
                <a:srgbClr val="ABFDFF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5359381"/>
      </p:ext>
    </p:extLst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Содержимое 2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Be confident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to be calm and unworried</a:t>
            </a:r>
          </a:p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to be sure of oneself.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onfident-kid быть уверенным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484313"/>
            <a:ext cx="4064000" cy="517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confident-woma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484313"/>
            <a:ext cx="3744020" cy="518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9524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0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>
            <a:normAutofit/>
          </a:bodyPr>
          <a:lstStyle/>
          <a:p>
            <a:pPr algn="ctr"/>
            <a:r>
              <a:rPr lang="en-US" sz="16600" b="1" dirty="0">
                <a:solidFill>
                  <a:srgbClr val="ABFDFF"/>
                </a:solidFill>
                <a:latin typeface="Monotype Corsiva" pitchFamily="66" charset="0"/>
              </a:rPr>
              <a:t>Be proud</a:t>
            </a:r>
            <a:r>
              <a:rPr lang="ru-RU" sz="5400" dirty="0">
                <a:solidFill>
                  <a:srgbClr val="ABFDFF"/>
                </a:solidFill>
                <a:latin typeface="Monotype Corsiva" pitchFamily="66" charset="0"/>
              </a:rPr>
              <a:t> </a:t>
            </a:r>
            <a:endParaRPr lang="ru-RU" sz="23900" b="1" dirty="0" smtClean="0">
              <a:solidFill>
                <a:srgbClr val="ABFDFF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303428"/>
      </p:ext>
    </p:extLst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ГОРДИТЬСЯ be proud5.jpg"/>
          <p:cNvPicPr>
            <a:picLocks noGrp="1" noChangeAspect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7544" y="620688"/>
            <a:ext cx="3829050" cy="5761037"/>
          </a:xfrm>
        </p:spPr>
      </p:pic>
      <p:sp>
        <p:nvSpPr>
          <p:cNvPr id="28675" name="TextBox 4"/>
          <p:cNvSpPr txBox="1">
            <a:spLocks noChangeArrowheads="1"/>
          </p:cNvSpPr>
          <p:nvPr/>
        </p:nvSpPr>
        <p:spPr bwMode="auto">
          <a:xfrm>
            <a:off x="4356100" y="1484313"/>
            <a:ext cx="431958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The dog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is proud </a:t>
            </a:r>
          </a:p>
          <a:p>
            <a:pPr algn="ctr" eaLnBrk="1" hangingPunct="1"/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of itself. He might be</a:t>
            </a:r>
          </a:p>
          <a:p>
            <a:pPr algn="ctr" eaLnBrk="1" hangingPunct="1"/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pleased with itself  -</a:t>
            </a:r>
          </a:p>
          <a:p>
            <a:pPr algn="ctr" eaLnBrk="1" hangingPunct="1"/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It has won the first </a:t>
            </a:r>
          </a:p>
          <a:p>
            <a:pPr algn="ctr" eaLnBrk="1" hangingPunct="1"/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prize!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2794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659053704"/>
              </p:ext>
            </p:extLst>
          </p:nvPr>
        </p:nvGraphicFramePr>
        <p:xfrm>
          <a:off x="251520" y="836712"/>
          <a:ext cx="8712968" cy="5877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кругленный прямоугольник 2"/>
          <p:cNvSpPr/>
          <p:nvPr/>
        </p:nvSpPr>
        <p:spPr>
          <a:xfrm>
            <a:off x="755576" y="14705"/>
            <a:ext cx="7920880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ІКК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складається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основних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компонентів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3098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0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algn="ctr"/>
            <a:r>
              <a:rPr lang="en-US" sz="16600" b="1" dirty="0">
                <a:solidFill>
                  <a:srgbClr val="ABFDFF"/>
                </a:solidFill>
                <a:latin typeface="Monotype Corsiva" pitchFamily="66" charset="0"/>
              </a:rPr>
              <a:t>Be enthusiastic</a:t>
            </a:r>
            <a:r>
              <a:rPr lang="ru-RU" sz="16600" b="1" dirty="0">
                <a:solidFill>
                  <a:srgbClr val="ABFDFF"/>
                </a:solidFill>
                <a:latin typeface="Monotype Corsiva" pitchFamily="66" charset="0"/>
              </a:rPr>
              <a:t> </a:t>
            </a:r>
            <a:endParaRPr lang="ru-RU" sz="23900" b="1" dirty="0" smtClean="0">
              <a:solidFill>
                <a:srgbClr val="ABFDFF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3688141"/>
      </p:ext>
    </p:extLst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Содержимое 2"/>
          <p:cNvSpPr>
            <a:spLocks noGrp="1"/>
          </p:cNvSpPr>
          <p:nvPr>
            <p:ph/>
          </p:nvPr>
        </p:nvSpPr>
        <p:spPr/>
        <p:txBody>
          <a:bodyPr/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Be enthusiastic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is to be full 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of enthusiasm and to be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interested in something</a:t>
            </a:r>
          </a:p>
          <a:p>
            <a:endParaRPr lang="ru-RU" dirty="0" smtClean="0"/>
          </a:p>
        </p:txBody>
      </p:sp>
      <p:pic>
        <p:nvPicPr>
          <p:cNvPr id="4" name="Рисунок 3" descr="быть увлеченным b1fe4064b1ea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88913"/>
            <a:ext cx="1720850" cy="231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быть увлеченным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30055"/>
            <a:ext cx="3032125" cy="444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x_06b7d4e9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548373"/>
            <a:ext cx="2741612" cy="409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7997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6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6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0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>
            <a:normAutofit/>
          </a:bodyPr>
          <a:lstStyle/>
          <a:p>
            <a:pPr algn="ctr"/>
            <a:r>
              <a:rPr lang="en-US" sz="16600" b="1" dirty="0">
                <a:solidFill>
                  <a:srgbClr val="ABFDFF"/>
                </a:solidFill>
                <a:latin typeface="Monotype Corsiva" pitchFamily="66" charset="0"/>
              </a:rPr>
              <a:t>Be </a:t>
            </a:r>
            <a:r>
              <a:rPr lang="uk-UA" sz="16600" b="1" dirty="0" smtClean="0">
                <a:solidFill>
                  <a:srgbClr val="ABFDFF"/>
                </a:solidFill>
                <a:latin typeface="Monotype Corsiva" pitchFamily="66" charset="0"/>
              </a:rPr>
              <a:t/>
            </a:r>
            <a:br>
              <a:rPr lang="uk-UA" sz="16600" b="1" dirty="0" smtClean="0">
                <a:solidFill>
                  <a:srgbClr val="ABFDFF"/>
                </a:solidFill>
                <a:latin typeface="Monotype Corsiva" pitchFamily="66" charset="0"/>
              </a:rPr>
            </a:br>
            <a:r>
              <a:rPr lang="en-US" sz="16600" b="1" dirty="0" smtClean="0">
                <a:solidFill>
                  <a:srgbClr val="ABFDFF"/>
                </a:solidFill>
                <a:latin typeface="Monotype Corsiva" pitchFamily="66" charset="0"/>
              </a:rPr>
              <a:t>excited</a:t>
            </a:r>
            <a:r>
              <a:rPr lang="ru-RU" sz="5400" dirty="0" smtClean="0">
                <a:solidFill>
                  <a:srgbClr val="ABFDFF"/>
                </a:solidFill>
                <a:latin typeface="Monotype Corsiva" pitchFamily="66" charset="0"/>
              </a:rPr>
              <a:t> </a:t>
            </a:r>
            <a:endParaRPr lang="ru-RU" sz="23900" b="1" dirty="0" smtClean="0">
              <a:solidFill>
                <a:srgbClr val="ABFDFF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996490"/>
      </p:ext>
    </p:extLst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Содержимое 2"/>
          <p:cNvSpPr>
            <a:spLocks noGrp="1"/>
          </p:cNvSpPr>
          <p:nvPr>
            <p:ph/>
          </p:nvPr>
        </p:nvSpPr>
        <p:spPr/>
        <p:txBody>
          <a:bodyPr>
            <a:normAutofit/>
          </a:bodyPr>
          <a:lstStyle/>
          <a:p>
            <a:r>
              <a:rPr lang="en-US" sz="5400" b="1" i="1" u="sng" dirty="0" smtClean="0">
                <a:solidFill>
                  <a:srgbClr val="ABFDFF"/>
                </a:solidFill>
                <a:latin typeface="Monotype Corsiva" pitchFamily="66" charset="0"/>
              </a:rPr>
              <a:t>Be excited</a:t>
            </a:r>
            <a:endParaRPr lang="ru-RU" sz="5400" b="1" i="1" u="sng" dirty="0" smtClean="0">
              <a:solidFill>
                <a:srgbClr val="ABFDFF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excite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60350"/>
            <a:ext cx="1860550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Рисунок 4" descr="ultra-exci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989138"/>
            <a:ext cx="3476625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7" name="TextBox 5"/>
          <p:cNvSpPr txBox="1">
            <a:spLocks noChangeArrowheads="1"/>
          </p:cNvSpPr>
          <p:nvPr/>
        </p:nvSpPr>
        <p:spPr bwMode="auto">
          <a:xfrm>
            <a:off x="4067175" y="2852738"/>
            <a:ext cx="5035550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The hockey-players</a:t>
            </a:r>
          </a:p>
          <a:p>
            <a:pPr algn="ctr" eaLnBrk="1" hangingPunct="1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are so much excited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 eaLnBrk="1" hangingPunct="1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They are the winners of </a:t>
            </a:r>
          </a:p>
          <a:p>
            <a:pPr algn="ctr" eaLnBrk="1" hangingPunct="1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the world championship!</a:t>
            </a:r>
          </a:p>
          <a:p>
            <a:pPr eaLnBrk="1" hangingPunct="1"/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622464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0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>
            <a:normAutofit/>
          </a:bodyPr>
          <a:lstStyle/>
          <a:p>
            <a:pPr algn="ctr"/>
            <a:r>
              <a:rPr lang="en-US" sz="16600" b="1" dirty="0">
                <a:solidFill>
                  <a:srgbClr val="ABFDFF"/>
                </a:solidFill>
                <a:latin typeface="Monotype Corsiva" pitchFamily="66" charset="0"/>
              </a:rPr>
              <a:t>Be </a:t>
            </a:r>
            <a:r>
              <a:rPr lang="uk-UA" sz="16600" b="1" dirty="0" smtClean="0">
                <a:solidFill>
                  <a:srgbClr val="ABFDFF"/>
                </a:solidFill>
                <a:latin typeface="Monotype Corsiva" pitchFamily="66" charset="0"/>
              </a:rPr>
              <a:t/>
            </a:r>
            <a:br>
              <a:rPr lang="uk-UA" sz="16600" b="1" dirty="0" smtClean="0">
                <a:solidFill>
                  <a:srgbClr val="ABFDFF"/>
                </a:solidFill>
                <a:latin typeface="Monotype Corsiva" pitchFamily="66" charset="0"/>
              </a:rPr>
            </a:br>
            <a:r>
              <a:rPr lang="en-US" sz="16600" b="1" dirty="0" smtClean="0">
                <a:solidFill>
                  <a:srgbClr val="ABFDFF"/>
                </a:solidFill>
                <a:latin typeface="Monotype Corsiva" pitchFamily="66" charset="0"/>
              </a:rPr>
              <a:t>inspired</a:t>
            </a:r>
            <a:endParaRPr lang="ru-RU" sz="23900" b="1" dirty="0" smtClean="0">
              <a:solidFill>
                <a:srgbClr val="ABFDFF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135781"/>
      </p:ext>
    </p:extLst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Содержимое 2"/>
          <p:cNvSpPr>
            <a:spLocks noGrp="1"/>
          </p:cNvSpPr>
          <p:nvPr>
            <p:ph/>
          </p:nvPr>
        </p:nvSpPr>
        <p:spPr/>
        <p:txBody>
          <a:bodyPr>
            <a:normAutofit/>
          </a:bodyPr>
          <a:lstStyle/>
          <a:p>
            <a:r>
              <a:rPr lang="en-US" sz="6000" b="1" i="1" u="sng" dirty="0" smtClean="0">
                <a:solidFill>
                  <a:srgbClr val="ABFDFF"/>
                </a:solidFill>
                <a:latin typeface="Monotype Corsiva" pitchFamily="66" charset="0"/>
              </a:rPr>
              <a:t>Be inspired</a:t>
            </a:r>
            <a:endParaRPr lang="ru-RU" sz="6000" b="1" i="1" u="sng" dirty="0" smtClean="0">
              <a:solidFill>
                <a:srgbClr val="ABFDFF"/>
              </a:solidFill>
              <a:latin typeface="Monotype Corsiva" pitchFamily="66" charset="0"/>
            </a:endParaRPr>
          </a:p>
        </p:txBody>
      </p:sp>
      <p:pic>
        <p:nvPicPr>
          <p:cNvPr id="35843" name="Рисунок 3" descr="быть вдохновленным,snm dlj[yjdktyysv19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44824"/>
            <a:ext cx="5545138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TextBox 4"/>
          <p:cNvSpPr txBox="1">
            <a:spLocks noChangeArrowheads="1"/>
          </p:cNvSpPr>
          <p:nvPr/>
        </p:nvSpPr>
        <p:spPr bwMode="auto">
          <a:xfrm>
            <a:off x="5652120" y="2636912"/>
            <a:ext cx="3300412" cy="218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She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is inspired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by the feeling</a:t>
            </a:r>
          </a:p>
          <a:p>
            <a:pPr algn="ctr" eaLnBrk="1" hangingPunct="1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of</a:t>
            </a:r>
          </a:p>
          <a:p>
            <a:pPr algn="ctr" eaLnBrk="1" hangingPunct="1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love.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501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to be inspired быть вдохновленным.jpg"/>
          <p:cNvPicPr>
            <a:picLocks noGrp="1" noChangeAspect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260350"/>
            <a:ext cx="4210050" cy="2808288"/>
          </a:xfrm>
        </p:spPr>
      </p:pic>
      <p:sp>
        <p:nvSpPr>
          <p:cNvPr id="36867" name="TextBox 4"/>
          <p:cNvSpPr txBox="1">
            <a:spLocks noChangeArrowheads="1"/>
          </p:cNvSpPr>
          <p:nvPr/>
        </p:nvSpPr>
        <p:spPr bwMode="auto">
          <a:xfrm>
            <a:off x="4932363" y="476250"/>
            <a:ext cx="3887787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is inspired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by the feeling</a:t>
            </a:r>
          </a:p>
          <a:p>
            <a:pPr algn="ctr" eaLnBrk="1" hangingPunct="1"/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of freedom.</a:t>
            </a:r>
          </a:p>
          <a:p>
            <a:pPr eaLnBrk="1" hangingPunct="1"/>
            <a:r>
              <a:rPr lang="en-US" dirty="0"/>
              <a:t> </a:t>
            </a:r>
            <a:endParaRPr lang="ru-RU" dirty="0"/>
          </a:p>
        </p:txBody>
      </p:sp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3068638"/>
            <a:ext cx="4027487" cy="354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9" name="TextBox 6"/>
          <p:cNvSpPr txBox="1">
            <a:spLocks noChangeArrowheads="1"/>
          </p:cNvSpPr>
          <p:nvPr/>
        </p:nvSpPr>
        <p:spPr bwMode="auto">
          <a:xfrm>
            <a:off x="827584" y="4149080"/>
            <a:ext cx="3311525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She </a:t>
            </a:r>
            <a:r>
              <a:rPr lang="en-US" sz="4400" b="1" dirty="0">
                <a:latin typeface="Times New Roman" pitchFamily="18" charset="0"/>
                <a:cs typeface="Times New Roman" pitchFamily="18" charset="0"/>
              </a:rPr>
              <a:t>is inspired</a:t>
            </a:r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 at the concert.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1909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87759" y="1628800"/>
            <a:ext cx="5996673" cy="36317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1500" b="1" cap="none" spc="50" dirty="0" err="1" smtClean="0">
                <a:ln w="11430"/>
                <a:solidFill>
                  <a:srgbClr val="ABFD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Дякую</a:t>
            </a:r>
            <a:r>
              <a:rPr lang="ru-RU" sz="11500" b="1" cap="none" spc="50" dirty="0" smtClean="0">
                <a:ln w="11430"/>
                <a:solidFill>
                  <a:srgbClr val="ABFD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 за </a:t>
            </a:r>
            <a:r>
              <a:rPr lang="ru-RU" sz="11500" b="1" cap="none" spc="50" dirty="0" err="1" smtClean="0">
                <a:ln w="11430"/>
                <a:solidFill>
                  <a:srgbClr val="ABFD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увагу</a:t>
            </a:r>
            <a:r>
              <a:rPr lang="ru-RU" sz="11500" b="1" cap="none" spc="50" dirty="0" smtClean="0">
                <a:ln w="11430"/>
                <a:solidFill>
                  <a:srgbClr val="ABFD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! </a:t>
            </a:r>
            <a:endParaRPr lang="ru-RU" sz="11500" b="1" cap="none" spc="50" dirty="0">
              <a:ln w="11430"/>
              <a:solidFill>
                <a:srgbClr val="ABFD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479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856984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Формування</a:t>
            </a:r>
            <a:r>
              <a:rPr lang="ru-RU" sz="28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u="sng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мовленнєвих</a:t>
            </a:r>
            <a:r>
              <a:rPr lang="ru-RU" sz="28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u="sng" dirty="0" err="1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умінь</a:t>
            </a:r>
            <a:r>
              <a:rPr lang="ru-RU" sz="28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неможливе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без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оволодіння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мовним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матеріалом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фонетичним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лексичним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граматичним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Мовленнєві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навички є складовою частиною мовленнєвих умінь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uk-UA" sz="2800" dirty="0"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Компетенція у говорінні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включає компетенцію в діалогічному мовленні та компетенцію в монологічному мовленні, отже в учнів необхідно формувати вміння користуватися обома формами мовлення.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 Лексична компетенція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включає лексичні знання і мовленнєві лексичні навички, граматична - граматичні знання і мовленнєві граматичні навички; фонологічна – фонетичні знання та мовленнєві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слухо-вимовні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навички тощо.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4683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8784976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Оволодіння іноземною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мовою як засобом потенційного спілкування на міжкультурному рівні вимагає паралельного вивчення і засвоєння учнями необхідного мінімуму відповідної національної культури, починаючи з раннього етапу шкільного курсу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uk-UA" sz="2800" dirty="0"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У сучасній методиці навчання іноземних мов та процес оволодіння іншомовною комунікативною діяльністю кваліфікується як </a:t>
            </a:r>
            <a:r>
              <a:rPr lang="uk-UA" sz="2800" b="1" i="1" u="sng" dirty="0">
                <a:solidFill>
                  <a:srgbClr val="ABFDFF"/>
                </a:solidFill>
                <a:latin typeface="Times New Roman" pitchFamily="18" charset="0"/>
                <a:cs typeface="Times New Roman" pitchFamily="18" charset="0"/>
              </a:rPr>
              <a:t>міжкультурна комунікація. </a:t>
            </a:r>
            <a:endParaRPr lang="uk-UA" sz="2800" b="1" i="1" u="sng" dirty="0" smtClean="0">
              <a:solidFill>
                <a:srgbClr val="ABFD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sz="2800" b="1" i="1" u="sng" dirty="0">
              <a:solidFill>
                <a:srgbClr val="ABFD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Володіння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країнознавчою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інформацією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необхідна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умова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взаємопроникнення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взаємодії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культур, складного та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багатогранного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процесу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яким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міжкультурна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комунікація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b="1" i="1" u="sng" dirty="0">
              <a:solidFill>
                <a:srgbClr val="ABFD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001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501</TotalTime>
  <Words>3048</Words>
  <Application>Microsoft Office PowerPoint</Application>
  <PresentationFormat>Экран (4:3)</PresentationFormat>
  <Paragraphs>279</Paragraphs>
  <Slides>77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77</vt:i4>
      </vt:variant>
    </vt:vector>
  </HeadingPairs>
  <TitlesOfParts>
    <vt:vector size="78" baseType="lpstr">
      <vt:lpstr>Яркая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Be anxious</vt:lpstr>
      <vt:lpstr>Презентация PowerPoint</vt:lpstr>
      <vt:lpstr>Презентация PowerPoint</vt:lpstr>
      <vt:lpstr>Be bored</vt:lpstr>
      <vt:lpstr>Презентация PowerPoint</vt:lpstr>
      <vt:lpstr>Презентация PowerPoint</vt:lpstr>
      <vt:lpstr>Be confused</vt:lpstr>
      <vt:lpstr>Презентация PowerPoint</vt:lpstr>
      <vt:lpstr>Презентация PowerPoint</vt:lpstr>
      <vt:lpstr>Be  frustrated</vt:lpstr>
      <vt:lpstr>You are frustrated when  you have a feeling  of dissapointment.</vt:lpstr>
      <vt:lpstr>The boy is too much frustrated to tears. Something has happened.</vt:lpstr>
      <vt:lpstr>       Be    nervous</vt:lpstr>
      <vt:lpstr>Презентация PowerPoint</vt:lpstr>
      <vt:lpstr>Презентация PowerPoint</vt:lpstr>
      <vt:lpstr>Be  cheerful </vt:lpstr>
      <vt:lpstr>Презентация PowerPoint</vt:lpstr>
      <vt:lpstr>Презентация PowerPoint</vt:lpstr>
      <vt:lpstr>Be confident</vt:lpstr>
      <vt:lpstr>Презентация PowerPoint</vt:lpstr>
      <vt:lpstr>Be proud </vt:lpstr>
      <vt:lpstr>Презентация PowerPoint</vt:lpstr>
      <vt:lpstr>Be enthusiastic </vt:lpstr>
      <vt:lpstr>Презентация PowerPoint</vt:lpstr>
      <vt:lpstr>Be  excited </vt:lpstr>
      <vt:lpstr>Презентация PowerPoint</vt:lpstr>
      <vt:lpstr>Be  inspired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PENTAGON</cp:lastModifiedBy>
  <cp:revision>32</cp:revision>
  <dcterms:created xsi:type="dcterms:W3CDTF">2014-03-22T11:04:38Z</dcterms:created>
  <dcterms:modified xsi:type="dcterms:W3CDTF">2014-04-10T02:53:25Z</dcterms:modified>
</cp:coreProperties>
</file>