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5" r:id="rId10"/>
    <p:sldId id="266" r:id="rId11"/>
    <p:sldId id="267" r:id="rId12"/>
    <p:sldId id="263" r:id="rId13"/>
  </p:sldIdLst>
  <p:sldSz cx="9144000" cy="6858000" type="screen4x3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52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Alt Başlık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tr-TR" smtClean="0"/>
              <a:t>Asıl alt başlık stilini düzenlemek için tıklatın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24.10.2016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,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24.10.2016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Dikey Başlık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24.10.2016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24.10.2016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24.10.2016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24.10.2016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5" name="4 Metin Yer Tutucusu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6" name="5 İçerik Yer Tutucusu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7" name="6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24.10.2016</a:t>
            </a:fld>
            <a:endParaRPr lang="tr-TR"/>
          </a:p>
        </p:txBody>
      </p:sp>
      <p:sp>
        <p:nvSpPr>
          <p:cNvPr id="8" name="7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8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24.10.2016</a:t>
            </a:fld>
            <a:endParaRPr lang="tr-TR"/>
          </a:p>
        </p:txBody>
      </p:sp>
      <p:sp>
        <p:nvSpPr>
          <p:cNvPr id="4" name="3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4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24.10.2016</a:t>
            </a:fld>
            <a:endParaRPr lang="tr-TR"/>
          </a:p>
        </p:txBody>
      </p:sp>
      <p:sp>
        <p:nvSpPr>
          <p:cNvPr id="3" name="2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24.10.2016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Resim Yer Tutucusu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r-TR"/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24.10.2016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 Yer Tutucusu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F75050-0E15-4C5B-92B0-66D068882F1F}" type="datetimeFigureOut">
              <a:rPr lang="tr-TR" smtClean="0"/>
              <a:pPr/>
              <a:t>24.10.2016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r-T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Alt Başlık"/>
          <p:cNvSpPr>
            <a:spLocks noGrp="1"/>
          </p:cNvSpPr>
          <p:nvPr>
            <p:ph type="subTitle" idx="1"/>
          </p:nvPr>
        </p:nvSpPr>
        <p:spPr>
          <a:xfrm>
            <a:off x="1475656" y="4725144"/>
            <a:ext cx="6400800" cy="1752600"/>
          </a:xfrm>
        </p:spPr>
        <p:txBody>
          <a:bodyPr>
            <a:normAutofit/>
          </a:bodyPr>
          <a:lstStyle/>
          <a:p>
            <a:pPr lvl="0"/>
            <a:r>
              <a:rPr lang="en-US" sz="3000" dirty="0" smtClean="0">
                <a:solidFill>
                  <a:schemeClr val="tx1"/>
                </a:solidFill>
                <a:latin typeface="Comic Sans MS" pitchFamily="66" charset="0"/>
              </a:rPr>
              <a:t>Hello! I’m Miss </a:t>
            </a:r>
            <a:r>
              <a:rPr lang="en-US" sz="3000" dirty="0" err="1" smtClean="0">
                <a:solidFill>
                  <a:schemeClr val="tx1"/>
                </a:solidFill>
                <a:latin typeface="Comic Sans MS" pitchFamily="66" charset="0"/>
              </a:rPr>
              <a:t>Dinç</a:t>
            </a:r>
            <a:r>
              <a:rPr lang="en-US" sz="3000" dirty="0" smtClean="0">
                <a:solidFill>
                  <a:schemeClr val="tx1"/>
                </a:solidFill>
                <a:latin typeface="Comic Sans MS" pitchFamily="66" charset="0"/>
              </a:rPr>
              <a:t>. Ask me some questions as in the example and we can know each other much better.</a:t>
            </a:r>
            <a:endParaRPr lang="tr-TR" sz="3000" dirty="0" smtClean="0">
              <a:solidFill>
                <a:schemeClr val="tx1"/>
              </a:solidFill>
              <a:latin typeface="Comic Sans MS" pitchFamily="66" charset="0"/>
            </a:endParaRPr>
          </a:p>
          <a:p>
            <a:endParaRPr lang="tr-TR" dirty="0"/>
          </a:p>
        </p:txBody>
      </p:sp>
      <p:pic>
        <p:nvPicPr>
          <p:cNvPr id="1026" name="Picture 2" descr="C:\Users\user\Desktop\Document\Photos\Cansu\421235_10150608956365819_571165818_9493650_1701137305_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87824" y="255182"/>
            <a:ext cx="3152625" cy="42210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I/climb/a mountain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3563888" y="1600200"/>
            <a:ext cx="5122912" cy="3196951"/>
          </a:xfrm>
        </p:spPr>
        <p:txBody>
          <a:bodyPr/>
          <a:lstStyle/>
          <a:p>
            <a:endParaRPr lang="tr-TR" dirty="0"/>
          </a:p>
        </p:txBody>
      </p:sp>
      <p:pic>
        <p:nvPicPr>
          <p:cNvPr id="25602" name="Picture 2" descr="C:\Users\user\Desktop\images (4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412776"/>
            <a:ext cx="2808312" cy="423548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I/try/sushi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252736"/>
          </a:xfrm>
        </p:spPr>
        <p:txBody>
          <a:bodyPr/>
          <a:lstStyle/>
          <a:p>
            <a:endParaRPr lang="tr-TR" dirty="0"/>
          </a:p>
        </p:txBody>
      </p:sp>
      <p:pic>
        <p:nvPicPr>
          <p:cNvPr id="26626" name="Picture 2" descr="C:\Users\user\Desktop\images (5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27784" y="3429000"/>
            <a:ext cx="3722092" cy="279156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tr-TR" dirty="0" err="1" smtClean="0"/>
              <a:t>It</a:t>
            </a:r>
            <a:r>
              <a:rPr lang="tr-TR" dirty="0" smtClean="0"/>
              <a:t> is nice </a:t>
            </a:r>
            <a:r>
              <a:rPr lang="tr-TR" dirty="0" err="1" smtClean="0"/>
              <a:t>to</a:t>
            </a:r>
            <a:r>
              <a:rPr lang="tr-TR" dirty="0" smtClean="0"/>
              <a:t> </a:t>
            </a:r>
            <a:r>
              <a:rPr lang="tr-TR" dirty="0" err="1" smtClean="0"/>
              <a:t>meet</a:t>
            </a:r>
            <a:r>
              <a:rPr lang="tr-TR" dirty="0" smtClean="0"/>
              <a:t> </a:t>
            </a:r>
            <a:r>
              <a:rPr lang="tr-TR" dirty="0" err="1" smtClean="0"/>
              <a:t>you</a:t>
            </a:r>
            <a:r>
              <a:rPr lang="tr-TR" dirty="0" smtClean="0"/>
              <a:t>.</a:t>
            </a:r>
            <a:br>
              <a:rPr lang="tr-TR" dirty="0" smtClean="0"/>
            </a:br>
            <a:r>
              <a:rPr lang="tr-TR" dirty="0" smtClean="0">
                <a:sym typeface="Wingdings" pitchFamily="2" charset="2"/>
              </a:rPr>
              <a:t></a:t>
            </a:r>
            <a:endParaRPr lang="tr-TR" dirty="0"/>
          </a:p>
        </p:txBody>
      </p:sp>
      <p:pic>
        <p:nvPicPr>
          <p:cNvPr id="5121" name="Picture 1" descr="C:\Users\user\Desktop\Document\Photos\22383_10151152104648492_1877598153_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11760" y="1628800"/>
            <a:ext cx="4762500" cy="4762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I </a:t>
            </a:r>
            <a:r>
              <a:rPr lang="tr-TR" dirty="0" err="1" smtClean="0"/>
              <a:t>like</a:t>
            </a:r>
            <a:r>
              <a:rPr lang="tr-TR" dirty="0" smtClean="0"/>
              <a:t> </a:t>
            </a:r>
            <a:r>
              <a:rPr lang="tr-TR" dirty="0" err="1" smtClean="0"/>
              <a:t>questions</a:t>
            </a:r>
            <a:r>
              <a:rPr lang="tr-TR" dirty="0" smtClean="0"/>
              <a:t> </a:t>
            </a:r>
            <a:r>
              <a:rPr lang="tr-TR" dirty="0" smtClean="0">
                <a:sym typeface="Wingdings" pitchFamily="2" charset="2"/>
              </a:rPr>
              <a:t>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i="1" dirty="0" smtClean="0"/>
              <a:t>You/ be/to Paris</a:t>
            </a:r>
            <a:endParaRPr lang="tr-TR" i="1" dirty="0" smtClean="0"/>
          </a:p>
          <a:p>
            <a:pPr>
              <a:buNone/>
            </a:pPr>
            <a:r>
              <a:rPr lang="en-US" i="1" dirty="0" smtClean="0"/>
              <a:t> </a:t>
            </a:r>
            <a:r>
              <a:rPr lang="tr-TR" i="1" dirty="0" smtClean="0"/>
              <a:t>  </a:t>
            </a:r>
            <a:r>
              <a:rPr lang="en-US" i="1" dirty="0" smtClean="0"/>
              <a:t>–Have you </a:t>
            </a:r>
            <a:r>
              <a:rPr lang="en-US" b="1" i="1" dirty="0" smtClean="0"/>
              <a:t>ever</a:t>
            </a:r>
            <a:r>
              <a:rPr lang="en-US" i="1" dirty="0" smtClean="0"/>
              <a:t> been to abroad? </a:t>
            </a:r>
            <a:endParaRPr lang="tr-TR" i="1" dirty="0" smtClean="0"/>
          </a:p>
          <a:p>
            <a:pPr>
              <a:buNone/>
            </a:pPr>
            <a:r>
              <a:rPr lang="tr-TR" i="1" dirty="0" smtClean="0"/>
              <a:t>   </a:t>
            </a:r>
            <a:r>
              <a:rPr lang="en-US" i="1" dirty="0" smtClean="0"/>
              <a:t>– Yes, I have. </a:t>
            </a:r>
            <a:r>
              <a:rPr lang="tr-TR" i="1" dirty="0" smtClean="0"/>
              <a:t> (+)</a:t>
            </a:r>
            <a:endParaRPr lang="tr-TR" dirty="0" smtClean="0"/>
          </a:p>
          <a:p>
            <a:r>
              <a:rPr lang="en-US" i="1" dirty="0" smtClean="0"/>
              <a:t>You/see/a ghost.</a:t>
            </a:r>
            <a:endParaRPr lang="tr-TR" i="1" dirty="0" smtClean="0"/>
          </a:p>
          <a:p>
            <a:pPr>
              <a:buNone/>
            </a:pPr>
            <a:r>
              <a:rPr lang="tr-TR" i="1" dirty="0" smtClean="0"/>
              <a:t> </a:t>
            </a:r>
            <a:r>
              <a:rPr lang="en-US" i="1" dirty="0" smtClean="0"/>
              <a:t> - Have you </a:t>
            </a:r>
            <a:r>
              <a:rPr lang="en-US" b="1" i="1" dirty="0" smtClean="0"/>
              <a:t>ever</a:t>
            </a:r>
            <a:r>
              <a:rPr lang="en-US" i="1" dirty="0" smtClean="0"/>
              <a:t> seen a ghost? </a:t>
            </a:r>
            <a:endParaRPr lang="tr-TR" i="1" dirty="0" smtClean="0"/>
          </a:p>
          <a:p>
            <a:pPr>
              <a:buNone/>
            </a:pPr>
            <a:r>
              <a:rPr lang="tr-TR" i="1" dirty="0" smtClean="0"/>
              <a:t>  </a:t>
            </a:r>
            <a:r>
              <a:rPr lang="en-US" i="1" dirty="0" smtClean="0"/>
              <a:t>– No, I haven’t. </a:t>
            </a:r>
            <a:r>
              <a:rPr lang="tr-TR" i="1" dirty="0" smtClean="0"/>
              <a:t>(-)</a:t>
            </a:r>
            <a:endParaRPr lang="tr-TR" dirty="0" smtClean="0"/>
          </a:p>
          <a:p>
            <a:endParaRPr lang="tr-TR" dirty="0"/>
          </a:p>
        </p:txBody>
      </p:sp>
      <p:pic>
        <p:nvPicPr>
          <p:cNvPr id="2050" name="Picture 2" descr="C:\Users\user\Desktop\Document\projects\PROJELER 2009\NAZIM VE AŞKLARI\sunum materyal\Question Mark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96136" y="4493522"/>
            <a:ext cx="2953916" cy="215440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You/eat/an octopus.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540768"/>
          </a:xfrm>
        </p:spPr>
        <p:txBody>
          <a:bodyPr/>
          <a:lstStyle/>
          <a:p>
            <a:r>
              <a:rPr lang="tr-TR" dirty="0" err="1" smtClean="0"/>
              <a:t>Have</a:t>
            </a:r>
            <a:r>
              <a:rPr lang="tr-TR" dirty="0" smtClean="0"/>
              <a:t> </a:t>
            </a:r>
            <a:r>
              <a:rPr lang="tr-TR" dirty="0" err="1" smtClean="0"/>
              <a:t>you</a:t>
            </a:r>
            <a:r>
              <a:rPr lang="tr-TR" dirty="0" smtClean="0"/>
              <a:t> ever </a:t>
            </a:r>
            <a:r>
              <a:rPr lang="tr-TR" dirty="0" err="1" smtClean="0"/>
              <a:t>eaten</a:t>
            </a:r>
            <a:r>
              <a:rPr lang="tr-TR" dirty="0" smtClean="0"/>
              <a:t> an </a:t>
            </a:r>
            <a:r>
              <a:rPr lang="tr-TR" dirty="0" err="1" smtClean="0"/>
              <a:t>octopus</a:t>
            </a:r>
            <a:r>
              <a:rPr lang="tr-TR" dirty="0" smtClean="0"/>
              <a:t>?</a:t>
            </a:r>
          </a:p>
          <a:p>
            <a:pPr>
              <a:buNone/>
            </a:pPr>
            <a:r>
              <a:rPr lang="tr-TR" dirty="0" smtClean="0"/>
              <a:t>   -</a:t>
            </a:r>
            <a:r>
              <a:rPr lang="tr-TR" dirty="0" err="1" smtClean="0"/>
              <a:t>Yes</a:t>
            </a:r>
            <a:r>
              <a:rPr lang="tr-TR" dirty="0" smtClean="0"/>
              <a:t>, I </a:t>
            </a:r>
            <a:r>
              <a:rPr lang="tr-TR" dirty="0" err="1" smtClean="0"/>
              <a:t>have</a:t>
            </a:r>
            <a:r>
              <a:rPr lang="tr-TR" dirty="0" smtClean="0"/>
              <a:t> </a:t>
            </a:r>
            <a:r>
              <a:rPr lang="tr-TR" dirty="0" err="1" smtClean="0"/>
              <a:t>eaten</a:t>
            </a:r>
            <a:r>
              <a:rPr lang="tr-TR" dirty="0" smtClean="0"/>
              <a:t> an </a:t>
            </a:r>
            <a:r>
              <a:rPr lang="tr-TR" dirty="0" err="1" smtClean="0"/>
              <a:t>octopus</a:t>
            </a:r>
            <a:r>
              <a:rPr lang="tr-TR" dirty="0" smtClean="0"/>
              <a:t>.</a:t>
            </a:r>
            <a:endParaRPr lang="tr-TR" dirty="0"/>
          </a:p>
        </p:txBody>
      </p:sp>
      <p:sp>
        <p:nvSpPr>
          <p:cNvPr id="10242" name="AutoShape 2" descr="data:image/jpeg;base64,/9j/4AAQSkZJRgABAQAAAQABAAD/2wCEAAkGBhAQEBUPEBQPEA8QDxAQDxQQDw8PFBAQFBAVFBQQFRQXHSYeGBkjGhUUHy8gJCcpLCwsFR4xNTAqNSYrLCkBCQoKDgwOGg8PGiwfHyQpLCwsKiopLCkpLykqLCksKSkvLCkpLCksLCwpLCkpKSkpLCkpLCkpKSksLCkpKSksLP/AABEIAMwA8AMBIgACEQEDEQH/xAAbAAABBQEBAAAAAAAAAAAAAAABAAIDBAUGB//EAD0QAAEDAgQDBgUCBAQHAQAAAAEAAhEDBAUSITFBUWEGEyJxgZEjMqGxwVJyQmLR4RRzgvAVJDNDY6KyB//EABoBAAEFAQAAAAAAAAAAAAAAAAABAgMEBQb/xAAoEQACAgEDBAEEAwEAAAAAAAAAAQIDEQQSIQUTMUFRFCJhcTKBsSP/2gAMAwEAAhEDEQA/AOxlJCUpV0zAwkgHJSlDAkikkgQEJQnBAoAEJFOQIQIBAooIAaQmFPKaQgBhQRKCAwAppKJQhAoJTU4tQMDdI2kSQpnN4ihsJGAj3oQzBROz4NnT9Jfm1/0RVK0cPqqz8Sjdv1Vuo1Zty1NVjL0unUpYwWaWJ03aSWn+YR9VZJXN12qbDsVLXCm8+E6NJ3aeUqaMsmTqdBt5gb0pSmyjKeZAZRTUZQBppIIpg8SSCISiiRQSQIGUkEglECgkkgMCQRQSAAprk4lMJSgMKCJQQAolIvyEDI6o8/KxoJJ6mNh/vgpLSrFZjSNHA6nyMRz2Wn2Q7R21avcUGH/mqNRwrAtynIHZWlp/iaNAep6hQzk1wX6aoxgrJoyK99XaPjW72M5hj9Bz2WNjtRzAKlMywwd9wux7Y9qW2/wqcOrncbtpjm4cSeAXDd4XWpzGYe6PXVNXJtaaxyT4wQ2+I5hKuU7lc5YVOHUrUp1o15FI0i3CxtGv3ukz6KpWck6+z8gmvSEmclOss+5CvV3KhcHdOiytYkdBgt4alIE/M05Hem30WgCsDss7w1B/M0/RbisI5fURxNkgKRKZKMpSA10EUEwUKBSQKACkgj5qOy2FSzN4JK6p2PEUJKUmsnc+ysUqLRw/KxbeuVReILJqQ6VPzN4KdxcBon2XOXbq9Z0MD3dGhzjHkNl0eNUdW8onRa2H47Qo0wxlJzBxIyknmTzKhhrJah/fLajThpIaetShDe2ebPxC7tnQ7vG/y1Gug+jvwumwfGG3DCYyvb8wmR+4Hkq3/wCl4kK1s59u4942i7KCPE0tqNe6AeJbO3KOK4Ds1j73jvGHJUbo6Njx2/SRwV+FsqnnOYla6iF0cbdsj1YlNJWLQx93d53NYdNd2q9h2K07hhcw6tOV7Tu13L+60KtRC3+LMW3S2VLMlwWigkkpyscbifbqrbYl/hKwZ/hvhGi7LDqTnAEVM/FpdoR7bJl7QrWuMDEraBTq03VKk6jM5hY5kDmYcPLotntF2Vo3jmVHAd7R+QzoW75TzE6jzK1sMwuabadQBwDMp2OoUElzybeh2Ww2NnF1751R+svqPcZnUucVqYi4UqDaU6gEu6uOq1L3AmUCXsAngdSf7Llr/O52qa5GrGHbiU7SpBlat9bmmGO4P/pKy22y2b65puo0mtzZ6YhwcOTYkFA2LwhtB0Kw6vosyhUc4w3XyUtQuG8hMJUxtxVVKtURr11TJc9wY0EucYaBxKWJXtnhcnSdlWfDe7gXgD0attV8Osu5pNp8QPEebjqVYVteDmrpbptiRCCQKUhNclCUzMlmTBw9EJkq5hlDO/XYalMsnsi5P0OjHc8A7jK2XbnVVH1STyWjib9VkVasLhdZqp6ibz4Oy0OnjXFYJW1I4ptfEAziqofOyq3OGPrMc5ukZvTLOh9lDTS7HhFy1wrWZF+tiYqgbaCFTqXUae3VZ2H0HtEnlqosRrkbqaEOcE8cRiMxK791zFnh1Kg9xYCDU+YTIAmYA4K1c3Z4SmWrCTmK0604RxkoW7ZyOownDxUpkFzGFrC8B8+MjXKOq5fs/wBpKtHEv8NWaxtOs7uwWsiZk0ndZ0Hr0W4y9DRCFtbd9XZA+R7XkkAloaZ0POYHqrOjntmklyVtdVuqeZcHXJpKJKC6I44Up9C5LDI9uaiJQKMD4ScXlE+J3OZoI46ELlbujMldDUPhXPX7zMDckKvJYZ1els7tKkzPdThVK7z8o1c4gNA4kmAFq3VCGqHs5a95WdUPy0vl/wAx23sJPqiKyRamztQbOuwXB7elSDZBqEfELpBLuIHTgnXmAMdsR7hQFCVJ20ZsOqTisNGfW7M0p1PtqpbTDKVLVjQHczurMpEp0YJFW/WTt/ACglKRUhTAhKIQKBDQDk6VAHJwemikwK2MDGjz5D7lYgctfBqsMf5tP0Ko694okWtKs2pEWJkSufva8LSv68krn7+oVwkFukdzTDbHIaOJgHVdPToANPJ4GYSYcF51eSuv7OYv3ts1rj8Sj8N3UD5Xe32VqdbrW9MjtlvaRdu7ca5QA1o9+ZXNYpTPoRIldG4A5pJAymFzF/W4JlDecj84jhmDdsgwdE6xoOdo1G6bx35rruzVpSdSp55bFOXw3V0mQJ8uK2oRco5iZ7moy5KNr2YcYNR0dNz/AGW9Rt2025WAAdOPmpO5mSxxawEwKjZgDruowXcDSf8AteR9CtvT1Qgk/Zhauy61tZ4HJEp7KVQiYYB1eEm0CTq5g8vEre4odiREiGE6BPdUotdlzOcRv4PCPVb1jcWvdFzQS9umRxAOYjTbQgwdU3f8FiGkzwzm7mmWtIKw3Ml49Suixd+877mBxK56m7xHyTHydHTUqoKCK2JyRAU3ZZsUXHiazp9hCsC0zgk+QVbBXd3VfRP8Xjb5jf6a+ifBFDqMXKBtSgkgpDnRIFJCEoCKCRQJSiASlIoIAsByMqJrk4FNFJQ9XbC6yyODhHrKzpTmuUV1fdrcPklqn25qQbtxJKxrxblRuYSPm4/1WBiIK4d6eVFjjJHd16iFtScWZVwdUsNvzQqZxq0+F45t/qo6pVKtUV+MFJYZSnNxeUehUaoeNDLXNzNPMLmL+e9y9Vd7G1Xua5jgYb4qZPXRzfsfdC+t4qz5qjCHbsaZc39yGUZlS1J8I3cQ0eZK7a2b3bQ1uga0N9hC5uiyK1P/ADGrpWldJ05LtuTOc6pJqxRRE221Jkwd+qY+1DRNMeKeOmiN3VAIA5xvClYJGmvNT06iuxv0R2xuqSfn8Ferbl4GbhyJRfQIENcRrr5clIgTGquqCKP1E84QxrA0SZMcStHDq9PNBkuykkxoAB8srCqXWZ0wSwHwgbvP9FcpuLW5jo52p6dPRI/gv6VTc8+wYvXmepWLR+Yqzc1MxTsLtc7w0cSeMCBuSU03JP2a1ra+ADpqsLG7Z1Nwqt3Y6fbgtrFrjJSfBcHt4jQaHgo3W3etc2TOWQDxjgOsJ6ZnW6iGdj9kVKqHNDhs4AjyPBGVRwowHUjux2n7Xaj6yr0qRHP2w2SaAShKEpSlIxEppKJQhKIIJFCUZQKFOaUwlFNAklEFRyiClAlD0qjKbxD2z1BgqMFGVBbRC3+SJqrp1P7XgqPwCgTvUj/SpaODWzNQzMebzP0CnzJwKgjoaU/BYlrrpLGSzZgZgAABDyYEaAf3WTfD4pHkt+0oRSNQ/wAQyjynVc+/Wq49fsFzeta+pko+kdJ03LpTZXeIeD+kg+xn8LbbUG41B1HkVjXOhViwzMYM2tMk5D+kz8h6clodLuWHBlPq9LeLI+iW+aTqrdvjghrXaECHejdx57+ZKY5s6Km62g5uIVa+PZscJPCJ6Wr6tyXOC/mlVa1XNoJyA6kfxH9ITi8v0201AOrjx14BWaTM2VsAZdo2A8l0VdkZxWzwYbpdc/u8jadKJfGXQADkBw81TubklXrypGiyTJPNONyipVLPtkJBProtrA7RpqBrjAIInkA3+qr2lqR4jupmVS0gjQjZKlkr667txSz5LuPW9MUHsDg57WGOvH1WfaOJyEbkNg+y361NlSnmDAWubvmkgkQYC5qzJDGjYtlnq0wm1PyjM1S5UgXtuaV25v6muHqNU8qbGyTWpvIhzmgu9WFV5UsXwQar+Sf4HShKBKbKeVBySbmSlACJQlIoIAkSSSKQQIRTUUChSlJBADgnNTAU+m2SBzIH1SN4WQXLN678NvTHHJP5/K502xa/fQgE6bOIk6+oXSY2IysHANH4XKVa9Q3bx4hTDnSCNIiGkTx2XGS/6W2SOy03/OuCNTGsJaKFKswbgNqcdTsffRVMJvmtBpVADTefYxy5LosHcyrSfbP2IJb+08uoOq5zEcIqUHQ4S2TlcBoR+D0VqyLjGN1a4xz+yRbZ5rmX6mGuaM1Eiqzg0u1HQHiOiawBzddxo4QRB5QVnWlUsdmaSNeB0PQha9fExU1cACBpHH1VTU396GH5QU6d0S48GVdNynRaeHn4XeHdw08huVXbh9Ss4EgtpiJJESOQH5Vq6qADKNABAHIBavSoWqLb8CaiuEpKXtGfdvkqewsdM53Pyg8GqOnRzva3mRPkt2qzgttoZCacmjMuQGt81QLlaxN0EDpKogp8eDneoW9y3HwdJhti59AOAG74cTHHb3WFUp5ajh/5HGB9fsutp02UbVuckkUw6OAeTP3XLWRL6zdJJeDHPWSooLlsLJZhGJJj7w6s07Q0engCz8yuYvVzVXHqY91RJUkfBDqX92PhBlBCUk8rBSTUpQA5JBCUqAlBRTEZSCDkCUJQKAwPzJSmIykFHhWsNbNVg/nb91TBV/BR8dn7vwUyx4g/0x0FmSNjGT8Rv7m/cLhf8STdHK4kGs4RJIyyZkcAF2+Nn4g/c37rlKbz31RhDZYYzgQXaxqecR7LlenrdY/2dRe9tK/RoUbggggkObqCOC6C07QscMtYZTziWn+i5aVaaxvd5ifEXFrRI2A1J5akLatonVmdPj2mUNLrYzxXb/TOu/4bbVBmDabp4gD8KI2VJmrWNH+kLnHWFamzvWFwEAnKS1wHUKsMXrkSKjo9D+FX090LZY7fP9GjY1UsufB0N3W9Fi3NcDqVUfdvO7nHzKhlbMVgybuoeoGtglPPVng1pPrsPuVr3GknkFBgFrlpF53edPIf7Kixu7yNgfM77cUMnon26nOXlmFXrZnF3Mqzg1r3tZjIJE5nR+kan7KhK6Tsq0U2Vbl0wxoaDMQfmPvACWXCMdPdPLJO12Ja9y06A5nAACCRo3RZuBNILqsaMYRP8zhAhZtzcF7y46ucST6rad8C2APzO+I7oXCGt9pKbjCwSwe+efgyLqpLj5qAlBxQlPIJy3NsdKCbKWZAwKUpspSgB4KEpspSgCdIokIFAgEkEkCjpSlNRlADlcwh3xmfvCoqa0qZXtO0OafqmzWYtfgdDiR0WNjxjzb/APQXJ0Lpz6lUEeEVHQYjXMdPouv7QM2Ijh9FyzpGaY/6lQ6awM5j1XM9Mjm6SOi1k0tNFgSlCUCV1DWTnFleDWwrFqjSKWXvGHSBJcBxgcfJQ4thZpuL2A5CZc2NW+ioMeRqCQeYMEHnPBbVLFajwzeoRLKjMolw4PHXhHqsnUVOmXcga+mt767cjDBnUbKxY2pq1AwbuPsOJUuKYaaTs4BDHHX+U810PZrDe7pms4eJ48PRn9z9FepvVsc+yrLSuNm30XaoFNsDRrGgeQA0XH4ned4+eA2Wr2jxL/ttO58UdOC5yVOh2ru47cfCCtb/AIm1tl3DT43Vi5/Ruka+yx5SKVoop4J7SmHva07Oc1p8idfor+PXWZ+XgBJ9RA+gCgwSO+G2zt+ZHDqq+IPJqvn9bvvH4SEieIPBAlKbKUpSIJKEoShKAHShKbKUoAcHI5kyUpQBoEJpapi1RuanDSIoJxCCaKAlBFAoAKdInTTQe8apikt2ZntHNwHuUkuFkVLLOqxumQxvMME+gXLXDYcTIOY5tOBIEg9V1N/X7wOH6SI8tvuuXuWw48yAT6CPwFzfTZr6mf5N7WRf0q/BEgklK6UwRKa1ucjg7cAgkbSAQYUEpJs4KacWOjJxeUdnb2Laod4xUo1HZ2gkl7J1cw+Sf2gxQUWZW/MRDeQWL2cxAszjm1pb0OYCZ5aqHHYJa8OzBzZnn1CoVxjRPa/ZruyVlW9ejJqPJMnUnVRolIBaJjeQJEpFNKAJ7S4yPD4mDsVaxmgA8VG6sqjO09eIWbKtUsQ+E6i4ZmnxM11Y/mOiB6fGCrKUppKEoGDpQSlAlKApSQQlIA6UpTZQlAG6QmOapi1MISjSuWJhCsFqjc1IKQFIhOIQQBGtXAbbM8vPy0xP+o6NCzCFtU3dzayNHVCT7mB9JVXVSahheXwWNPHM8vwuQ2l6DXLD8r2mnP8ANuD7hVcToQZjZZ7XEEOG4II8+C6GvFRocP4mg+6y9TT9POFkfXDNTTW99ThL2c4UFLc0C10H0UK3ITU4qSMayDhJxYkpSQThhqYBTmofDnim85Z+bYR9VL2jqtzhjQAGjQDYdFWwG5bTrNLtjI9TsnY6yHNP6g53/sR+FQnBvUp/g0ISxp3gzEQ5NlAlXygFzk2UpQlAokCUk0oEEShKRQlKKFJJJIAZQlCEigASmykSggDqC1McFKU0hKMICExzVM4JhCBSuQmEKdwUZCQCKFrY6cop0+AYPtCyj+Cr+P1CaxngGAeWUFQWQ3Tj+CeuWIszIUzbx4aGAw0GR91EgpZRUlyMjJxfBrX1IVKQqjl7HiFjFb2FCaDwdg4x7LCeNVU0v2uUPh/6WdT9yjP5X+DUkkCrhTH0quVwdvlcDHOCDH0U+I4k6sWlwAytyjKI0kn8qsmIws5HJvGBShKCSBBFJJApUIIuTJRKaUMUKCSSAEkgUkAGUCUpQQAEEigUAf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tr-TR"/>
          </a:p>
        </p:txBody>
      </p:sp>
      <p:pic>
        <p:nvPicPr>
          <p:cNvPr id="10243" name="Picture 3" descr="C:\Users\user\Desktop\indi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56176" y="2420888"/>
            <a:ext cx="2880320" cy="2448272"/>
          </a:xfrm>
          <a:prstGeom prst="rect">
            <a:avLst/>
          </a:prstGeom>
          <a:noFill/>
        </p:spPr>
      </p:pic>
      <p:pic>
        <p:nvPicPr>
          <p:cNvPr id="10244" name="Picture 4" descr="C:\Users\user\Desktop\image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3534479"/>
            <a:ext cx="3960440" cy="296650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You/travel/by balloon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 err="1" smtClean="0"/>
              <a:t>Have</a:t>
            </a:r>
            <a:r>
              <a:rPr lang="tr-TR" dirty="0" smtClean="0"/>
              <a:t> </a:t>
            </a:r>
            <a:r>
              <a:rPr lang="tr-TR" dirty="0" err="1" smtClean="0"/>
              <a:t>you</a:t>
            </a:r>
            <a:r>
              <a:rPr lang="tr-TR" dirty="0" smtClean="0"/>
              <a:t> ever </a:t>
            </a:r>
            <a:r>
              <a:rPr lang="tr-TR" dirty="0" err="1" smtClean="0"/>
              <a:t>travelled</a:t>
            </a:r>
            <a:r>
              <a:rPr lang="tr-TR" dirty="0" smtClean="0"/>
              <a:t> </a:t>
            </a:r>
            <a:r>
              <a:rPr lang="tr-TR" dirty="0" err="1" smtClean="0"/>
              <a:t>by</a:t>
            </a:r>
            <a:r>
              <a:rPr lang="tr-TR" dirty="0" smtClean="0"/>
              <a:t> </a:t>
            </a:r>
            <a:r>
              <a:rPr lang="tr-TR" dirty="0" err="1" smtClean="0"/>
              <a:t>balloon</a:t>
            </a:r>
            <a:r>
              <a:rPr lang="tr-TR" dirty="0" smtClean="0"/>
              <a:t>?</a:t>
            </a:r>
          </a:p>
          <a:p>
            <a:pPr>
              <a:buNone/>
            </a:pPr>
            <a:r>
              <a:rPr lang="tr-TR" dirty="0" smtClean="0"/>
              <a:t> -No, I </a:t>
            </a:r>
            <a:r>
              <a:rPr lang="tr-TR" dirty="0" err="1" smtClean="0"/>
              <a:t>haven’t</a:t>
            </a:r>
            <a:r>
              <a:rPr lang="tr-TR" dirty="0" smtClean="0"/>
              <a:t> </a:t>
            </a:r>
            <a:r>
              <a:rPr lang="tr-TR" dirty="0" err="1" smtClean="0"/>
              <a:t>travelled</a:t>
            </a:r>
            <a:r>
              <a:rPr lang="tr-TR" dirty="0" smtClean="0"/>
              <a:t> </a:t>
            </a:r>
            <a:r>
              <a:rPr lang="tr-TR" dirty="0" err="1" smtClean="0"/>
              <a:t>by</a:t>
            </a:r>
            <a:r>
              <a:rPr lang="tr-TR" dirty="0" smtClean="0"/>
              <a:t> </a:t>
            </a:r>
            <a:r>
              <a:rPr lang="tr-TR" dirty="0" err="1" smtClean="0"/>
              <a:t>balloon</a:t>
            </a:r>
            <a:r>
              <a:rPr lang="tr-TR" dirty="0" smtClean="0"/>
              <a:t>.</a:t>
            </a:r>
            <a:endParaRPr lang="tr-TR" dirty="0"/>
          </a:p>
        </p:txBody>
      </p:sp>
      <p:pic>
        <p:nvPicPr>
          <p:cNvPr id="9217" name="Picture 1" descr="C:\Users\user\Desktop\indir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03848" y="3140968"/>
            <a:ext cx="5186833" cy="345160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You/lose/passport. 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457200" y="1600200"/>
            <a:ext cx="4258816" cy="4525963"/>
          </a:xfrm>
        </p:spPr>
        <p:txBody>
          <a:bodyPr/>
          <a:lstStyle/>
          <a:p>
            <a:r>
              <a:rPr lang="tr-TR" dirty="0" err="1" smtClean="0"/>
              <a:t>Have</a:t>
            </a:r>
            <a:r>
              <a:rPr lang="tr-TR" dirty="0" smtClean="0"/>
              <a:t> </a:t>
            </a:r>
            <a:r>
              <a:rPr lang="tr-TR" dirty="0" err="1" smtClean="0"/>
              <a:t>you</a:t>
            </a:r>
            <a:r>
              <a:rPr lang="tr-TR" dirty="0" smtClean="0"/>
              <a:t> ever </a:t>
            </a:r>
            <a:r>
              <a:rPr lang="tr-TR" dirty="0" err="1" smtClean="0"/>
              <a:t>lost</a:t>
            </a:r>
            <a:r>
              <a:rPr lang="tr-TR" dirty="0" smtClean="0"/>
              <a:t> </a:t>
            </a:r>
            <a:r>
              <a:rPr lang="tr-TR" dirty="0" err="1" smtClean="0"/>
              <a:t>your</a:t>
            </a:r>
            <a:r>
              <a:rPr lang="tr-TR" dirty="0" smtClean="0"/>
              <a:t> </a:t>
            </a:r>
            <a:r>
              <a:rPr lang="tr-TR" dirty="0" err="1" smtClean="0"/>
              <a:t>passport</a:t>
            </a:r>
            <a:r>
              <a:rPr lang="tr-TR" dirty="0" smtClean="0"/>
              <a:t>?</a:t>
            </a:r>
          </a:p>
          <a:p>
            <a:pPr>
              <a:buFontTx/>
              <a:buChar char="-"/>
            </a:pPr>
            <a:r>
              <a:rPr lang="tr-TR" dirty="0" smtClean="0"/>
              <a:t>No, I </a:t>
            </a:r>
            <a:r>
              <a:rPr lang="tr-TR" dirty="0" err="1" smtClean="0"/>
              <a:t>haven’t</a:t>
            </a:r>
            <a:r>
              <a:rPr lang="tr-TR" dirty="0" smtClean="0"/>
              <a:t> </a:t>
            </a:r>
            <a:r>
              <a:rPr lang="tr-TR" dirty="0" err="1" smtClean="0"/>
              <a:t>lost</a:t>
            </a:r>
            <a:r>
              <a:rPr lang="tr-TR" dirty="0" smtClean="0"/>
              <a:t> </a:t>
            </a:r>
            <a:r>
              <a:rPr lang="tr-TR" dirty="0" err="1" smtClean="0"/>
              <a:t>my</a:t>
            </a:r>
            <a:r>
              <a:rPr lang="tr-TR" dirty="0" smtClean="0"/>
              <a:t> </a:t>
            </a:r>
            <a:r>
              <a:rPr lang="tr-TR" dirty="0" err="1" smtClean="0"/>
              <a:t>passport</a:t>
            </a:r>
            <a:r>
              <a:rPr lang="tr-TR" dirty="0" smtClean="0"/>
              <a:t>.</a:t>
            </a:r>
          </a:p>
          <a:p>
            <a:pPr>
              <a:buFontTx/>
              <a:buChar char="-"/>
            </a:pPr>
            <a:r>
              <a:rPr lang="tr-TR" dirty="0" smtClean="0"/>
              <a:t>No, I </a:t>
            </a:r>
            <a:r>
              <a:rPr lang="tr-TR" dirty="0" err="1" smtClean="0"/>
              <a:t>have</a:t>
            </a:r>
            <a:r>
              <a:rPr lang="tr-TR" dirty="0" smtClean="0"/>
              <a:t> </a:t>
            </a:r>
            <a:r>
              <a:rPr lang="tr-TR" dirty="0" err="1" smtClean="0"/>
              <a:t>never</a:t>
            </a:r>
            <a:r>
              <a:rPr lang="tr-TR" dirty="0" smtClean="0"/>
              <a:t> </a:t>
            </a:r>
            <a:r>
              <a:rPr lang="tr-TR" dirty="0" err="1" smtClean="0"/>
              <a:t>lost</a:t>
            </a:r>
            <a:r>
              <a:rPr lang="tr-TR" dirty="0" smtClean="0"/>
              <a:t> </a:t>
            </a:r>
            <a:r>
              <a:rPr lang="tr-TR" dirty="0" err="1" smtClean="0"/>
              <a:t>my</a:t>
            </a:r>
            <a:r>
              <a:rPr lang="tr-TR" dirty="0" smtClean="0"/>
              <a:t> </a:t>
            </a:r>
            <a:r>
              <a:rPr lang="tr-TR" dirty="0" err="1" smtClean="0"/>
              <a:t>passport</a:t>
            </a:r>
            <a:r>
              <a:rPr lang="tr-TR" dirty="0" smtClean="0"/>
              <a:t>.</a:t>
            </a:r>
            <a:endParaRPr lang="tr-TR" dirty="0"/>
          </a:p>
        </p:txBody>
      </p:sp>
      <p:pic>
        <p:nvPicPr>
          <p:cNvPr id="8193" name="Picture 1" descr="C:\Users\user\Desktop\images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96135" y="2132856"/>
            <a:ext cx="2839561" cy="39604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You/see/a UFO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612776"/>
          </a:xfrm>
        </p:spPr>
        <p:txBody>
          <a:bodyPr/>
          <a:lstStyle/>
          <a:p>
            <a:r>
              <a:rPr lang="tr-TR" dirty="0" err="1" smtClean="0"/>
              <a:t>Have</a:t>
            </a:r>
            <a:r>
              <a:rPr lang="tr-TR" dirty="0" smtClean="0"/>
              <a:t> </a:t>
            </a:r>
            <a:r>
              <a:rPr lang="tr-TR" dirty="0" err="1" smtClean="0"/>
              <a:t>you</a:t>
            </a:r>
            <a:r>
              <a:rPr lang="tr-TR" dirty="0" smtClean="0"/>
              <a:t> ever </a:t>
            </a:r>
            <a:r>
              <a:rPr lang="tr-TR" dirty="0" err="1" smtClean="0"/>
              <a:t>seen</a:t>
            </a:r>
            <a:r>
              <a:rPr lang="tr-TR" dirty="0" smtClean="0"/>
              <a:t> a UFO?</a:t>
            </a:r>
          </a:p>
          <a:p>
            <a:pPr>
              <a:buNone/>
            </a:pPr>
            <a:r>
              <a:rPr lang="tr-TR" dirty="0" smtClean="0"/>
              <a:t>-</a:t>
            </a:r>
            <a:r>
              <a:rPr lang="tr-TR" dirty="0" err="1" smtClean="0"/>
              <a:t>Yes</a:t>
            </a:r>
            <a:r>
              <a:rPr lang="tr-TR" dirty="0" smtClean="0"/>
              <a:t>, I </a:t>
            </a:r>
            <a:r>
              <a:rPr lang="tr-TR" dirty="0" err="1" smtClean="0"/>
              <a:t>have</a:t>
            </a:r>
            <a:r>
              <a:rPr lang="tr-TR" dirty="0" smtClean="0"/>
              <a:t> </a:t>
            </a:r>
            <a:r>
              <a:rPr lang="tr-TR" dirty="0" err="1" smtClean="0"/>
              <a:t>seen</a:t>
            </a:r>
            <a:r>
              <a:rPr lang="tr-TR" dirty="0" smtClean="0"/>
              <a:t> a UFO.</a:t>
            </a:r>
            <a:endParaRPr lang="tr-TR" dirty="0"/>
          </a:p>
        </p:txBody>
      </p:sp>
      <p:pic>
        <p:nvPicPr>
          <p:cNvPr id="7169" name="Picture 1" descr="C:\Users\user\Desktop\images (2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03848" y="2996952"/>
            <a:ext cx="4710585" cy="35283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tr-TR" dirty="0" err="1" smtClean="0"/>
              <a:t>This</a:t>
            </a:r>
            <a:r>
              <a:rPr lang="tr-TR" dirty="0" smtClean="0"/>
              <a:t> is </a:t>
            </a:r>
            <a:r>
              <a:rPr lang="tr-TR" dirty="0" err="1" smtClean="0"/>
              <a:t>your</a:t>
            </a:r>
            <a:r>
              <a:rPr lang="tr-TR" dirty="0" smtClean="0"/>
              <a:t> </a:t>
            </a:r>
            <a:r>
              <a:rPr lang="tr-TR" dirty="0" err="1" smtClean="0"/>
              <a:t>turn</a:t>
            </a:r>
            <a:r>
              <a:rPr lang="tr-TR" dirty="0" smtClean="0"/>
              <a:t>! </a:t>
            </a:r>
            <a:r>
              <a:rPr lang="tr-TR" dirty="0" err="1" smtClean="0"/>
              <a:t>Let’s</a:t>
            </a:r>
            <a:r>
              <a:rPr lang="tr-TR" dirty="0" smtClean="0"/>
              <a:t> </a:t>
            </a:r>
            <a:r>
              <a:rPr lang="tr-TR" dirty="0" err="1" smtClean="0"/>
              <a:t>learn</a:t>
            </a:r>
            <a:r>
              <a:rPr lang="tr-TR" dirty="0" smtClean="0"/>
              <a:t> </a:t>
            </a:r>
            <a:r>
              <a:rPr lang="tr-TR" dirty="0" err="1" smtClean="0"/>
              <a:t>about</a:t>
            </a:r>
            <a:r>
              <a:rPr lang="tr-TR" dirty="0" smtClean="0"/>
              <a:t> </a:t>
            </a:r>
            <a:r>
              <a:rPr lang="tr-TR" dirty="0" err="1" smtClean="0"/>
              <a:t>you</a:t>
            </a:r>
            <a:r>
              <a:rPr lang="tr-TR" dirty="0" smtClean="0"/>
              <a:t> </a:t>
            </a:r>
            <a:r>
              <a:rPr lang="tr-TR" dirty="0" smtClean="0">
                <a:sym typeface="Wingdings" pitchFamily="2" charset="2"/>
              </a:rPr>
              <a:t>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tr-TR" dirty="0" smtClean="0"/>
              <a:t>E.g. : </a:t>
            </a:r>
            <a:r>
              <a:rPr lang="en-US" dirty="0" smtClean="0"/>
              <a:t>I/win/the lottery.</a:t>
            </a:r>
            <a:endParaRPr lang="tr-TR" dirty="0" smtClean="0"/>
          </a:p>
          <a:p>
            <a:pPr>
              <a:buNone/>
            </a:pPr>
            <a:r>
              <a:rPr lang="tr-TR" dirty="0" smtClean="0"/>
              <a:t>I </a:t>
            </a:r>
            <a:r>
              <a:rPr lang="tr-TR" dirty="0" err="1" smtClean="0"/>
              <a:t>have</a:t>
            </a:r>
            <a:r>
              <a:rPr lang="tr-TR" dirty="0" smtClean="0"/>
              <a:t> </a:t>
            </a:r>
            <a:r>
              <a:rPr lang="tr-TR" dirty="0" err="1" smtClean="0"/>
              <a:t>won</a:t>
            </a:r>
            <a:r>
              <a:rPr lang="tr-TR" dirty="0" smtClean="0"/>
              <a:t> </a:t>
            </a:r>
            <a:r>
              <a:rPr lang="tr-TR" dirty="0" err="1" smtClean="0"/>
              <a:t>the</a:t>
            </a:r>
            <a:r>
              <a:rPr lang="tr-TR" dirty="0" smtClean="0"/>
              <a:t> </a:t>
            </a:r>
            <a:r>
              <a:rPr lang="tr-TR" dirty="0" err="1" smtClean="0"/>
              <a:t>lottery</a:t>
            </a:r>
            <a:r>
              <a:rPr lang="tr-TR" dirty="0" smtClean="0"/>
              <a:t>. (+)   </a:t>
            </a:r>
          </a:p>
          <a:p>
            <a:pPr>
              <a:buNone/>
            </a:pPr>
            <a:r>
              <a:rPr lang="tr-TR" dirty="0" smtClean="0"/>
              <a:t>                 </a:t>
            </a:r>
            <a:r>
              <a:rPr lang="tr-TR" dirty="0" err="1" smtClean="0"/>
              <a:t>or</a:t>
            </a:r>
            <a:endParaRPr lang="tr-TR" dirty="0" smtClean="0"/>
          </a:p>
          <a:p>
            <a:pPr>
              <a:buNone/>
            </a:pPr>
            <a:r>
              <a:rPr lang="tr-TR" dirty="0" smtClean="0"/>
              <a:t>I </a:t>
            </a:r>
            <a:r>
              <a:rPr lang="tr-TR" dirty="0" err="1" smtClean="0"/>
              <a:t>haven’t</a:t>
            </a:r>
            <a:r>
              <a:rPr lang="tr-TR" dirty="0" smtClean="0"/>
              <a:t> </a:t>
            </a:r>
            <a:r>
              <a:rPr lang="tr-TR" dirty="0" err="1" smtClean="0"/>
              <a:t>won</a:t>
            </a:r>
            <a:r>
              <a:rPr lang="tr-TR" dirty="0" smtClean="0"/>
              <a:t> </a:t>
            </a:r>
            <a:r>
              <a:rPr lang="tr-TR" dirty="0" err="1" smtClean="0"/>
              <a:t>the</a:t>
            </a:r>
            <a:r>
              <a:rPr lang="tr-TR" dirty="0" smtClean="0"/>
              <a:t> </a:t>
            </a:r>
            <a:r>
              <a:rPr lang="tr-TR" dirty="0" err="1" smtClean="0"/>
              <a:t>lottery</a:t>
            </a:r>
            <a:r>
              <a:rPr lang="tr-TR" dirty="0" smtClean="0"/>
              <a:t>. (-)</a:t>
            </a:r>
          </a:p>
          <a:p>
            <a:pPr>
              <a:buNone/>
            </a:pPr>
            <a:r>
              <a:rPr lang="tr-TR" dirty="0" smtClean="0"/>
              <a:t>I </a:t>
            </a:r>
            <a:r>
              <a:rPr lang="tr-TR" dirty="0" err="1" smtClean="0"/>
              <a:t>have</a:t>
            </a:r>
            <a:r>
              <a:rPr lang="tr-TR" dirty="0" smtClean="0"/>
              <a:t> </a:t>
            </a:r>
            <a:r>
              <a:rPr lang="tr-TR" dirty="0" err="1" smtClean="0"/>
              <a:t>never</a:t>
            </a:r>
            <a:r>
              <a:rPr lang="tr-TR" dirty="0" smtClean="0"/>
              <a:t> </a:t>
            </a:r>
            <a:r>
              <a:rPr lang="tr-TR" dirty="0" err="1" smtClean="0"/>
              <a:t>won</a:t>
            </a:r>
            <a:r>
              <a:rPr lang="tr-TR" dirty="0" smtClean="0"/>
              <a:t> </a:t>
            </a:r>
            <a:r>
              <a:rPr lang="tr-TR" dirty="0" err="1" smtClean="0"/>
              <a:t>the</a:t>
            </a:r>
            <a:r>
              <a:rPr lang="tr-TR" dirty="0" smtClean="0"/>
              <a:t> </a:t>
            </a:r>
            <a:r>
              <a:rPr lang="tr-TR" dirty="0" err="1" smtClean="0"/>
              <a:t>lottery</a:t>
            </a:r>
            <a:r>
              <a:rPr lang="tr-TR" dirty="0" smtClean="0"/>
              <a:t>. (-)</a:t>
            </a:r>
          </a:p>
        </p:txBody>
      </p:sp>
      <p:pic>
        <p:nvPicPr>
          <p:cNvPr id="6145" name="Picture 1" descr="C:\Users\user\Desktop\indir (2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4048" y="4581128"/>
            <a:ext cx="3235071" cy="20162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9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4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I/win/the lottery. 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540768"/>
          </a:xfrm>
        </p:spPr>
        <p:txBody>
          <a:bodyPr/>
          <a:lstStyle/>
          <a:p>
            <a:endParaRPr lang="tr-TR" dirty="0"/>
          </a:p>
        </p:txBody>
      </p:sp>
      <p:pic>
        <p:nvPicPr>
          <p:cNvPr id="23554" name="Picture 2" descr="C:\Users\user\Desktop\images (3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15816" y="3861048"/>
            <a:ext cx="4043710" cy="24884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I/swim/in the ocean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540768"/>
          </a:xfrm>
        </p:spPr>
        <p:txBody>
          <a:bodyPr/>
          <a:lstStyle/>
          <a:p>
            <a:endParaRPr lang="tr-TR" dirty="0"/>
          </a:p>
        </p:txBody>
      </p:sp>
      <p:pic>
        <p:nvPicPr>
          <p:cNvPr id="24578" name="Picture 2" descr="C:\Users\user\Desktop\indir (3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75856" y="3068960"/>
            <a:ext cx="5472608" cy="344213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is Teması">
  <a:themeElements>
    <a:clrScheme name="Ofis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s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i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</TotalTime>
  <Words>207</Words>
  <Application>Microsoft Office PowerPoint</Application>
  <PresentationFormat>Экран (4:3)</PresentationFormat>
  <Paragraphs>32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Ofis Teması</vt:lpstr>
      <vt:lpstr>Презентация PowerPoint</vt:lpstr>
      <vt:lpstr>I like questions </vt:lpstr>
      <vt:lpstr>You/eat/an octopus.</vt:lpstr>
      <vt:lpstr>You/travel/by balloon</vt:lpstr>
      <vt:lpstr>You/lose/passport. </vt:lpstr>
      <vt:lpstr>You/see/a UFO</vt:lpstr>
      <vt:lpstr>This is your turn! Let’s learn about you </vt:lpstr>
      <vt:lpstr>I/win/the lottery. </vt:lpstr>
      <vt:lpstr>I/swim/in the ocean</vt:lpstr>
      <vt:lpstr>I/climb/a mountain</vt:lpstr>
      <vt:lpstr>I/try/sushi</vt:lpstr>
      <vt:lpstr>It is nice to meet you. 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Slayt 1</dc:title>
  <dc:creator>Cansu Dinç</dc:creator>
  <cp:lastModifiedBy>Ольга Васильева</cp:lastModifiedBy>
  <cp:revision>6</cp:revision>
  <dcterms:created xsi:type="dcterms:W3CDTF">2012-11-12T22:23:13Z</dcterms:created>
  <dcterms:modified xsi:type="dcterms:W3CDTF">2016-10-24T20:28:49Z</dcterms:modified>
</cp:coreProperties>
</file>