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4"/>
  </p:notesMasterIdLst>
  <p:sldIdLst>
    <p:sldId id="256" r:id="rId2"/>
    <p:sldId id="258" r:id="rId3"/>
    <p:sldId id="257" r:id="rId4"/>
    <p:sldId id="261" r:id="rId5"/>
    <p:sldId id="262" r:id="rId6"/>
    <p:sldId id="263" r:id="rId7"/>
    <p:sldId id="264" r:id="rId8"/>
    <p:sldId id="290" r:id="rId9"/>
    <p:sldId id="265" r:id="rId10"/>
    <p:sldId id="266" r:id="rId11"/>
    <p:sldId id="267" r:id="rId12"/>
    <p:sldId id="268" r:id="rId13"/>
    <p:sldId id="291" r:id="rId14"/>
    <p:sldId id="292" r:id="rId15"/>
    <p:sldId id="293" r:id="rId16"/>
    <p:sldId id="294" r:id="rId17"/>
    <p:sldId id="269" r:id="rId18"/>
    <p:sldId id="270" r:id="rId19"/>
    <p:sldId id="271" r:id="rId20"/>
    <p:sldId id="295" r:id="rId21"/>
    <p:sldId id="272" r:id="rId22"/>
    <p:sldId id="273" r:id="rId23"/>
    <p:sldId id="274" r:id="rId24"/>
    <p:sldId id="275" r:id="rId25"/>
    <p:sldId id="296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7" r:id="rId41"/>
    <p:sldId id="298" r:id="rId42"/>
    <p:sldId id="299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156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5668F9-743D-4006-BFDD-D9556D0B0190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5AC0C74-229A-4838-9975-BF350DAA2E40}">
      <dgm:prSet phldrT="[Текст]"/>
      <dgm:spPr/>
      <dgm:t>
        <a:bodyPr/>
        <a:lstStyle/>
        <a:p>
          <a:r>
            <a:rPr lang="uk-UA" b="1" dirty="0" smtClean="0"/>
            <a:t>МОВНА КОМПЕТЕНЦІЯ</a:t>
          </a:r>
          <a:endParaRPr lang="uk-UA" b="1" dirty="0"/>
        </a:p>
      </dgm:t>
    </dgm:pt>
    <dgm:pt modelId="{77139A7A-0101-419A-85DB-267EC770B2DB}" type="parTrans" cxnId="{1202C611-0866-4F97-8504-1C3629C0465B}">
      <dgm:prSet/>
      <dgm:spPr/>
      <dgm:t>
        <a:bodyPr/>
        <a:lstStyle/>
        <a:p>
          <a:endParaRPr lang="uk-UA"/>
        </a:p>
      </dgm:t>
    </dgm:pt>
    <dgm:pt modelId="{1F83CE1D-79ED-4E36-BFAF-4428DD2F3004}" type="sibTrans" cxnId="{1202C611-0866-4F97-8504-1C3629C0465B}">
      <dgm:prSet/>
      <dgm:spPr/>
      <dgm:t>
        <a:bodyPr/>
        <a:lstStyle/>
        <a:p>
          <a:endParaRPr lang="uk-UA"/>
        </a:p>
      </dgm:t>
    </dgm:pt>
    <dgm:pt modelId="{5FA69FBC-7CCD-423C-B984-48712C1946AC}">
      <dgm:prSet phldrT="[Текст]"/>
      <dgm:spPr/>
      <dgm:t>
        <a:bodyPr/>
        <a:lstStyle/>
        <a:p>
          <a:r>
            <a:rPr lang="uk-UA" dirty="0" smtClean="0"/>
            <a:t>Фонетична компетенція</a:t>
          </a:r>
          <a:endParaRPr lang="uk-UA" dirty="0"/>
        </a:p>
      </dgm:t>
    </dgm:pt>
    <dgm:pt modelId="{E7DDC599-E7AD-4E2B-8FB2-F665ED623525}" type="parTrans" cxnId="{BE923ABB-82D5-4331-BC02-FA52D1BA0D15}">
      <dgm:prSet/>
      <dgm:spPr/>
      <dgm:t>
        <a:bodyPr/>
        <a:lstStyle/>
        <a:p>
          <a:endParaRPr lang="uk-UA"/>
        </a:p>
      </dgm:t>
    </dgm:pt>
    <dgm:pt modelId="{D9A6174D-2392-455A-AEE1-BF5265FF7F8B}" type="sibTrans" cxnId="{BE923ABB-82D5-4331-BC02-FA52D1BA0D15}">
      <dgm:prSet/>
      <dgm:spPr/>
      <dgm:t>
        <a:bodyPr/>
        <a:lstStyle/>
        <a:p>
          <a:endParaRPr lang="uk-UA"/>
        </a:p>
      </dgm:t>
    </dgm:pt>
    <dgm:pt modelId="{AD31C381-2D1B-4DAA-AAE8-E0BC56A4DA29}">
      <dgm:prSet phldrT="[Текст]"/>
      <dgm:spPr/>
      <dgm:t>
        <a:bodyPr/>
        <a:lstStyle/>
        <a:p>
          <a:r>
            <a:rPr lang="uk-UA" dirty="0" smtClean="0"/>
            <a:t>Лексична компетенція</a:t>
          </a:r>
          <a:endParaRPr lang="uk-UA" dirty="0"/>
        </a:p>
      </dgm:t>
    </dgm:pt>
    <dgm:pt modelId="{780CF624-C286-496B-88B1-D925306DB47F}" type="parTrans" cxnId="{B0648EAE-42C2-4FD0-AF2F-74ABE94D6285}">
      <dgm:prSet/>
      <dgm:spPr/>
      <dgm:t>
        <a:bodyPr/>
        <a:lstStyle/>
        <a:p>
          <a:endParaRPr lang="uk-UA"/>
        </a:p>
      </dgm:t>
    </dgm:pt>
    <dgm:pt modelId="{461DC459-5D0A-4BA7-8950-C32530B94D39}" type="sibTrans" cxnId="{B0648EAE-42C2-4FD0-AF2F-74ABE94D6285}">
      <dgm:prSet/>
      <dgm:spPr/>
      <dgm:t>
        <a:bodyPr/>
        <a:lstStyle/>
        <a:p>
          <a:endParaRPr lang="uk-UA"/>
        </a:p>
      </dgm:t>
    </dgm:pt>
    <dgm:pt modelId="{6492D600-E5E7-4E1A-A9AF-80A2895AAB99}">
      <dgm:prSet phldrT="[Текст]"/>
      <dgm:spPr/>
      <dgm:t>
        <a:bodyPr/>
        <a:lstStyle/>
        <a:p>
          <a:r>
            <a:rPr lang="uk-UA" dirty="0" smtClean="0"/>
            <a:t>Граматична компетенція</a:t>
          </a:r>
          <a:endParaRPr lang="uk-UA" dirty="0"/>
        </a:p>
      </dgm:t>
    </dgm:pt>
    <dgm:pt modelId="{1503F404-4186-4677-97E1-C86528B034FE}" type="parTrans" cxnId="{C2E95431-13F9-4FA0-B97D-78460C17DF4D}">
      <dgm:prSet/>
      <dgm:spPr/>
      <dgm:t>
        <a:bodyPr/>
        <a:lstStyle/>
        <a:p>
          <a:endParaRPr lang="uk-UA"/>
        </a:p>
      </dgm:t>
    </dgm:pt>
    <dgm:pt modelId="{4941509B-6BEF-4988-8A77-597420DE378C}" type="sibTrans" cxnId="{C2E95431-13F9-4FA0-B97D-78460C17DF4D}">
      <dgm:prSet/>
      <dgm:spPr/>
      <dgm:t>
        <a:bodyPr/>
        <a:lstStyle/>
        <a:p>
          <a:endParaRPr lang="uk-UA"/>
        </a:p>
      </dgm:t>
    </dgm:pt>
    <dgm:pt modelId="{546AF98D-08AD-47DA-A304-7C0CC531F91E}" type="pres">
      <dgm:prSet presAssocID="{F05668F9-743D-4006-BFDD-D9556D0B019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EDC28F0-ED4D-414B-816F-8C5A4A839400}" type="pres">
      <dgm:prSet presAssocID="{55AC0C74-229A-4838-9975-BF350DAA2E40}" presName="hierRoot1" presStyleCnt="0"/>
      <dgm:spPr/>
    </dgm:pt>
    <dgm:pt modelId="{04174C40-3A56-4A50-AB84-EDF6984A3FC0}" type="pres">
      <dgm:prSet presAssocID="{55AC0C74-229A-4838-9975-BF350DAA2E40}" presName="composite" presStyleCnt="0"/>
      <dgm:spPr/>
    </dgm:pt>
    <dgm:pt modelId="{1ADBDC2D-F4BF-4473-8AF3-86091123D397}" type="pres">
      <dgm:prSet presAssocID="{55AC0C74-229A-4838-9975-BF350DAA2E40}" presName="background" presStyleLbl="node0" presStyleIdx="0" presStyleCnt="1"/>
      <dgm:spPr/>
    </dgm:pt>
    <dgm:pt modelId="{3FB1C654-6BAC-43DF-A348-97CCC0831A32}" type="pres">
      <dgm:prSet presAssocID="{55AC0C74-229A-4838-9975-BF350DAA2E40}" presName="text" presStyleLbl="fgAcc0" presStyleIdx="0" presStyleCnt="1" custScaleX="205559" custScaleY="185785" custLinFactNeighborX="-8332" custLinFactNeighborY="-437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930D3B9-BD09-441A-B0FD-831FDF1183F7}" type="pres">
      <dgm:prSet presAssocID="{55AC0C74-229A-4838-9975-BF350DAA2E40}" presName="hierChild2" presStyleCnt="0"/>
      <dgm:spPr/>
    </dgm:pt>
    <dgm:pt modelId="{23BBF090-B5B5-440D-9ACD-DA33BA7604E6}" type="pres">
      <dgm:prSet presAssocID="{E7DDC599-E7AD-4E2B-8FB2-F665ED623525}" presName="Name10" presStyleLbl="parChTrans1D2" presStyleIdx="0" presStyleCnt="3"/>
      <dgm:spPr/>
      <dgm:t>
        <a:bodyPr/>
        <a:lstStyle/>
        <a:p>
          <a:endParaRPr lang="ru-RU"/>
        </a:p>
      </dgm:t>
    </dgm:pt>
    <dgm:pt modelId="{7ADFCAC5-8377-451B-AACD-723383F06C29}" type="pres">
      <dgm:prSet presAssocID="{5FA69FBC-7CCD-423C-B984-48712C1946AC}" presName="hierRoot2" presStyleCnt="0"/>
      <dgm:spPr/>
    </dgm:pt>
    <dgm:pt modelId="{88404483-9ABE-4C18-B666-144AE3077625}" type="pres">
      <dgm:prSet presAssocID="{5FA69FBC-7CCD-423C-B984-48712C1946AC}" presName="composite2" presStyleCnt="0"/>
      <dgm:spPr/>
    </dgm:pt>
    <dgm:pt modelId="{93225769-F393-49F9-8FF8-FC56F0000687}" type="pres">
      <dgm:prSet presAssocID="{5FA69FBC-7CCD-423C-B984-48712C1946AC}" presName="background2" presStyleLbl="node2" presStyleIdx="0" presStyleCnt="3"/>
      <dgm:spPr/>
    </dgm:pt>
    <dgm:pt modelId="{928F9887-6A02-4B18-AEE6-37B0143F96AB}" type="pres">
      <dgm:prSet presAssocID="{5FA69FBC-7CCD-423C-B984-48712C1946A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478276CE-4983-4B21-9E9E-B424519484B9}" type="pres">
      <dgm:prSet presAssocID="{5FA69FBC-7CCD-423C-B984-48712C1946AC}" presName="hierChild3" presStyleCnt="0"/>
      <dgm:spPr/>
    </dgm:pt>
    <dgm:pt modelId="{EAEEFB5D-1AB9-42DA-BAE7-F8E7E69E9279}" type="pres">
      <dgm:prSet presAssocID="{780CF624-C286-496B-88B1-D925306DB47F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3E32506-15DB-4CCD-B5E7-C3CB05F07C01}" type="pres">
      <dgm:prSet presAssocID="{AD31C381-2D1B-4DAA-AAE8-E0BC56A4DA29}" presName="hierRoot2" presStyleCnt="0"/>
      <dgm:spPr/>
    </dgm:pt>
    <dgm:pt modelId="{45D89CE1-3A33-41CD-980A-3159724F1C2B}" type="pres">
      <dgm:prSet presAssocID="{AD31C381-2D1B-4DAA-AAE8-E0BC56A4DA29}" presName="composite2" presStyleCnt="0"/>
      <dgm:spPr/>
    </dgm:pt>
    <dgm:pt modelId="{072C3F52-369B-4D60-AEB0-AC0B186890D7}" type="pres">
      <dgm:prSet presAssocID="{AD31C381-2D1B-4DAA-AAE8-E0BC56A4DA29}" presName="background2" presStyleLbl="node2" presStyleIdx="1" presStyleCnt="3"/>
      <dgm:spPr/>
    </dgm:pt>
    <dgm:pt modelId="{53DB6E31-CBD3-4D71-A12A-26F0114532FF}" type="pres">
      <dgm:prSet presAssocID="{AD31C381-2D1B-4DAA-AAE8-E0BC56A4DA29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409362-0326-4D81-98EB-B10C8CA94D39}" type="pres">
      <dgm:prSet presAssocID="{AD31C381-2D1B-4DAA-AAE8-E0BC56A4DA29}" presName="hierChild3" presStyleCnt="0"/>
      <dgm:spPr/>
    </dgm:pt>
    <dgm:pt modelId="{642D151D-DCC0-4FB5-B0BD-690F1CA6DD4C}" type="pres">
      <dgm:prSet presAssocID="{1503F404-4186-4677-97E1-C86528B034FE}" presName="Name10" presStyleLbl="parChTrans1D2" presStyleIdx="2" presStyleCnt="3"/>
      <dgm:spPr/>
      <dgm:t>
        <a:bodyPr/>
        <a:lstStyle/>
        <a:p>
          <a:endParaRPr lang="ru-RU"/>
        </a:p>
      </dgm:t>
    </dgm:pt>
    <dgm:pt modelId="{D275B507-ABD1-4774-A531-A17443581A40}" type="pres">
      <dgm:prSet presAssocID="{6492D600-E5E7-4E1A-A9AF-80A2895AAB99}" presName="hierRoot2" presStyleCnt="0"/>
      <dgm:spPr/>
    </dgm:pt>
    <dgm:pt modelId="{DFBE53D6-FC42-411A-81B9-4E94F84EFD60}" type="pres">
      <dgm:prSet presAssocID="{6492D600-E5E7-4E1A-A9AF-80A2895AAB99}" presName="composite2" presStyleCnt="0"/>
      <dgm:spPr/>
    </dgm:pt>
    <dgm:pt modelId="{681AD218-E6D9-4FD3-B051-359BFAB3002E}" type="pres">
      <dgm:prSet presAssocID="{6492D600-E5E7-4E1A-A9AF-80A2895AAB99}" presName="background2" presStyleLbl="node2" presStyleIdx="2" presStyleCnt="3"/>
      <dgm:spPr/>
    </dgm:pt>
    <dgm:pt modelId="{E5E42EB3-50A6-44C2-BD11-75B69686AF89}" type="pres">
      <dgm:prSet presAssocID="{6492D600-E5E7-4E1A-A9AF-80A2895AAB99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D977E7-4CFB-4DA9-AAAE-7ED1E4D75E06}" type="pres">
      <dgm:prSet presAssocID="{6492D600-E5E7-4E1A-A9AF-80A2895AAB99}" presName="hierChild3" presStyleCnt="0"/>
      <dgm:spPr/>
    </dgm:pt>
  </dgm:ptLst>
  <dgm:cxnLst>
    <dgm:cxn modelId="{5D2D877F-4079-4FFA-95BB-030D205F3F8F}" type="presOf" srcId="{AD31C381-2D1B-4DAA-AAE8-E0BC56A4DA29}" destId="{53DB6E31-CBD3-4D71-A12A-26F0114532FF}" srcOrd="0" destOrd="0" presId="urn:microsoft.com/office/officeart/2005/8/layout/hierarchy1"/>
    <dgm:cxn modelId="{C541CBFD-E1AD-4BBD-8C41-661E80154B94}" type="presOf" srcId="{1503F404-4186-4677-97E1-C86528B034FE}" destId="{642D151D-DCC0-4FB5-B0BD-690F1CA6DD4C}" srcOrd="0" destOrd="0" presId="urn:microsoft.com/office/officeart/2005/8/layout/hierarchy1"/>
    <dgm:cxn modelId="{028FAAA7-0112-41B1-AF8D-B9550DD19A8E}" type="presOf" srcId="{55AC0C74-229A-4838-9975-BF350DAA2E40}" destId="{3FB1C654-6BAC-43DF-A348-97CCC0831A32}" srcOrd="0" destOrd="0" presId="urn:microsoft.com/office/officeart/2005/8/layout/hierarchy1"/>
    <dgm:cxn modelId="{099BC918-A602-44FF-A656-B90C588B9955}" type="presOf" srcId="{5FA69FBC-7CCD-423C-B984-48712C1946AC}" destId="{928F9887-6A02-4B18-AEE6-37B0143F96AB}" srcOrd="0" destOrd="0" presId="urn:microsoft.com/office/officeart/2005/8/layout/hierarchy1"/>
    <dgm:cxn modelId="{1E5A81EC-2B1C-49CD-866E-76A7F83785A6}" type="presOf" srcId="{F05668F9-743D-4006-BFDD-D9556D0B0190}" destId="{546AF98D-08AD-47DA-A304-7C0CC531F91E}" srcOrd="0" destOrd="0" presId="urn:microsoft.com/office/officeart/2005/8/layout/hierarchy1"/>
    <dgm:cxn modelId="{B0648EAE-42C2-4FD0-AF2F-74ABE94D6285}" srcId="{55AC0C74-229A-4838-9975-BF350DAA2E40}" destId="{AD31C381-2D1B-4DAA-AAE8-E0BC56A4DA29}" srcOrd="1" destOrd="0" parTransId="{780CF624-C286-496B-88B1-D925306DB47F}" sibTransId="{461DC459-5D0A-4BA7-8950-C32530B94D39}"/>
    <dgm:cxn modelId="{1202C611-0866-4F97-8504-1C3629C0465B}" srcId="{F05668F9-743D-4006-BFDD-D9556D0B0190}" destId="{55AC0C74-229A-4838-9975-BF350DAA2E40}" srcOrd="0" destOrd="0" parTransId="{77139A7A-0101-419A-85DB-267EC770B2DB}" sibTransId="{1F83CE1D-79ED-4E36-BFAF-4428DD2F3004}"/>
    <dgm:cxn modelId="{C2E95431-13F9-4FA0-B97D-78460C17DF4D}" srcId="{55AC0C74-229A-4838-9975-BF350DAA2E40}" destId="{6492D600-E5E7-4E1A-A9AF-80A2895AAB99}" srcOrd="2" destOrd="0" parTransId="{1503F404-4186-4677-97E1-C86528B034FE}" sibTransId="{4941509B-6BEF-4988-8A77-597420DE378C}"/>
    <dgm:cxn modelId="{BD4F3778-5A0A-4DD6-9946-9DE56AC05CE1}" type="presOf" srcId="{780CF624-C286-496B-88B1-D925306DB47F}" destId="{EAEEFB5D-1AB9-42DA-BAE7-F8E7E69E9279}" srcOrd="0" destOrd="0" presId="urn:microsoft.com/office/officeart/2005/8/layout/hierarchy1"/>
    <dgm:cxn modelId="{18F87487-DAE8-46A3-8277-0DD8F9C40EA5}" type="presOf" srcId="{6492D600-E5E7-4E1A-A9AF-80A2895AAB99}" destId="{E5E42EB3-50A6-44C2-BD11-75B69686AF89}" srcOrd="0" destOrd="0" presId="urn:microsoft.com/office/officeart/2005/8/layout/hierarchy1"/>
    <dgm:cxn modelId="{40F4F1CB-F5E1-42A1-8D68-B2658EA6D24B}" type="presOf" srcId="{E7DDC599-E7AD-4E2B-8FB2-F665ED623525}" destId="{23BBF090-B5B5-440D-9ACD-DA33BA7604E6}" srcOrd="0" destOrd="0" presId="urn:microsoft.com/office/officeart/2005/8/layout/hierarchy1"/>
    <dgm:cxn modelId="{BE923ABB-82D5-4331-BC02-FA52D1BA0D15}" srcId="{55AC0C74-229A-4838-9975-BF350DAA2E40}" destId="{5FA69FBC-7CCD-423C-B984-48712C1946AC}" srcOrd="0" destOrd="0" parTransId="{E7DDC599-E7AD-4E2B-8FB2-F665ED623525}" sibTransId="{D9A6174D-2392-455A-AEE1-BF5265FF7F8B}"/>
    <dgm:cxn modelId="{B5C263D2-89E8-4D66-BC32-EDEB68877F4E}" type="presParOf" srcId="{546AF98D-08AD-47DA-A304-7C0CC531F91E}" destId="{4EDC28F0-ED4D-414B-816F-8C5A4A839400}" srcOrd="0" destOrd="0" presId="urn:microsoft.com/office/officeart/2005/8/layout/hierarchy1"/>
    <dgm:cxn modelId="{18DC42E7-8FB4-468D-B46E-CE60F355A624}" type="presParOf" srcId="{4EDC28F0-ED4D-414B-816F-8C5A4A839400}" destId="{04174C40-3A56-4A50-AB84-EDF6984A3FC0}" srcOrd="0" destOrd="0" presId="urn:microsoft.com/office/officeart/2005/8/layout/hierarchy1"/>
    <dgm:cxn modelId="{325B664C-DA67-466F-8FC7-FB480CB4C17E}" type="presParOf" srcId="{04174C40-3A56-4A50-AB84-EDF6984A3FC0}" destId="{1ADBDC2D-F4BF-4473-8AF3-86091123D397}" srcOrd="0" destOrd="0" presId="urn:microsoft.com/office/officeart/2005/8/layout/hierarchy1"/>
    <dgm:cxn modelId="{FEB0F8E9-CB7A-4E44-A88B-022630D8BDC7}" type="presParOf" srcId="{04174C40-3A56-4A50-AB84-EDF6984A3FC0}" destId="{3FB1C654-6BAC-43DF-A348-97CCC0831A32}" srcOrd="1" destOrd="0" presId="urn:microsoft.com/office/officeart/2005/8/layout/hierarchy1"/>
    <dgm:cxn modelId="{6ACA3A92-C5EB-4501-BA5D-462EEF225CAF}" type="presParOf" srcId="{4EDC28F0-ED4D-414B-816F-8C5A4A839400}" destId="{B930D3B9-BD09-441A-B0FD-831FDF1183F7}" srcOrd="1" destOrd="0" presId="urn:microsoft.com/office/officeart/2005/8/layout/hierarchy1"/>
    <dgm:cxn modelId="{828BC623-4782-4451-9761-9AA69D5DA985}" type="presParOf" srcId="{B930D3B9-BD09-441A-B0FD-831FDF1183F7}" destId="{23BBF090-B5B5-440D-9ACD-DA33BA7604E6}" srcOrd="0" destOrd="0" presId="urn:microsoft.com/office/officeart/2005/8/layout/hierarchy1"/>
    <dgm:cxn modelId="{07FCF42B-E134-49EB-B319-A36DBFEDF47A}" type="presParOf" srcId="{B930D3B9-BD09-441A-B0FD-831FDF1183F7}" destId="{7ADFCAC5-8377-451B-AACD-723383F06C29}" srcOrd="1" destOrd="0" presId="urn:microsoft.com/office/officeart/2005/8/layout/hierarchy1"/>
    <dgm:cxn modelId="{7FA9CD98-365E-49DD-B7E5-74D4D0B20D86}" type="presParOf" srcId="{7ADFCAC5-8377-451B-AACD-723383F06C29}" destId="{88404483-9ABE-4C18-B666-144AE3077625}" srcOrd="0" destOrd="0" presId="urn:microsoft.com/office/officeart/2005/8/layout/hierarchy1"/>
    <dgm:cxn modelId="{4B1CABF0-C106-424F-AD85-5269AB13C5D3}" type="presParOf" srcId="{88404483-9ABE-4C18-B666-144AE3077625}" destId="{93225769-F393-49F9-8FF8-FC56F0000687}" srcOrd="0" destOrd="0" presId="urn:microsoft.com/office/officeart/2005/8/layout/hierarchy1"/>
    <dgm:cxn modelId="{B0715B93-8ECD-4943-9B91-EBB253981C35}" type="presParOf" srcId="{88404483-9ABE-4C18-B666-144AE3077625}" destId="{928F9887-6A02-4B18-AEE6-37B0143F96AB}" srcOrd="1" destOrd="0" presId="urn:microsoft.com/office/officeart/2005/8/layout/hierarchy1"/>
    <dgm:cxn modelId="{89AA6F07-B077-43A7-839A-F1AAEF4FD2AF}" type="presParOf" srcId="{7ADFCAC5-8377-451B-AACD-723383F06C29}" destId="{478276CE-4983-4B21-9E9E-B424519484B9}" srcOrd="1" destOrd="0" presId="urn:microsoft.com/office/officeart/2005/8/layout/hierarchy1"/>
    <dgm:cxn modelId="{EAADED44-57C5-4B9D-92FB-EBA5A904EB0C}" type="presParOf" srcId="{B930D3B9-BD09-441A-B0FD-831FDF1183F7}" destId="{EAEEFB5D-1AB9-42DA-BAE7-F8E7E69E9279}" srcOrd="2" destOrd="0" presId="urn:microsoft.com/office/officeart/2005/8/layout/hierarchy1"/>
    <dgm:cxn modelId="{543D20B2-ED52-468C-A873-EF3A7F85D740}" type="presParOf" srcId="{B930D3B9-BD09-441A-B0FD-831FDF1183F7}" destId="{B3E32506-15DB-4CCD-B5E7-C3CB05F07C01}" srcOrd="3" destOrd="0" presId="urn:microsoft.com/office/officeart/2005/8/layout/hierarchy1"/>
    <dgm:cxn modelId="{744DE4E0-C25D-4A5A-9B6D-137D171EB29C}" type="presParOf" srcId="{B3E32506-15DB-4CCD-B5E7-C3CB05F07C01}" destId="{45D89CE1-3A33-41CD-980A-3159724F1C2B}" srcOrd="0" destOrd="0" presId="urn:microsoft.com/office/officeart/2005/8/layout/hierarchy1"/>
    <dgm:cxn modelId="{086117D3-8771-4838-B928-2B4A88B79D3A}" type="presParOf" srcId="{45D89CE1-3A33-41CD-980A-3159724F1C2B}" destId="{072C3F52-369B-4D60-AEB0-AC0B186890D7}" srcOrd="0" destOrd="0" presId="urn:microsoft.com/office/officeart/2005/8/layout/hierarchy1"/>
    <dgm:cxn modelId="{AB1B4075-C8B1-4240-8419-A761A9078D41}" type="presParOf" srcId="{45D89CE1-3A33-41CD-980A-3159724F1C2B}" destId="{53DB6E31-CBD3-4D71-A12A-26F0114532FF}" srcOrd="1" destOrd="0" presId="urn:microsoft.com/office/officeart/2005/8/layout/hierarchy1"/>
    <dgm:cxn modelId="{53702363-3A12-4681-956D-0D19FDAF5311}" type="presParOf" srcId="{B3E32506-15DB-4CCD-B5E7-C3CB05F07C01}" destId="{B3409362-0326-4D81-98EB-B10C8CA94D39}" srcOrd="1" destOrd="0" presId="urn:microsoft.com/office/officeart/2005/8/layout/hierarchy1"/>
    <dgm:cxn modelId="{0DE61513-5BB6-4F31-A360-AB4A6EC6D87C}" type="presParOf" srcId="{B930D3B9-BD09-441A-B0FD-831FDF1183F7}" destId="{642D151D-DCC0-4FB5-B0BD-690F1CA6DD4C}" srcOrd="4" destOrd="0" presId="urn:microsoft.com/office/officeart/2005/8/layout/hierarchy1"/>
    <dgm:cxn modelId="{70D995E4-80FD-44F3-BDC9-433D7B4EC4C5}" type="presParOf" srcId="{B930D3B9-BD09-441A-B0FD-831FDF1183F7}" destId="{D275B507-ABD1-4774-A531-A17443581A40}" srcOrd="5" destOrd="0" presId="urn:microsoft.com/office/officeart/2005/8/layout/hierarchy1"/>
    <dgm:cxn modelId="{BC891996-B60C-4B40-BEB5-C7EEBFBF995F}" type="presParOf" srcId="{D275B507-ABD1-4774-A531-A17443581A40}" destId="{DFBE53D6-FC42-411A-81B9-4E94F84EFD60}" srcOrd="0" destOrd="0" presId="urn:microsoft.com/office/officeart/2005/8/layout/hierarchy1"/>
    <dgm:cxn modelId="{309ED5CE-8DC8-49A7-8779-5FB5B71F90DA}" type="presParOf" srcId="{DFBE53D6-FC42-411A-81B9-4E94F84EFD60}" destId="{681AD218-E6D9-4FD3-B051-359BFAB3002E}" srcOrd="0" destOrd="0" presId="urn:microsoft.com/office/officeart/2005/8/layout/hierarchy1"/>
    <dgm:cxn modelId="{4D8CC4A0-56B9-4AED-B722-73919294F128}" type="presParOf" srcId="{DFBE53D6-FC42-411A-81B9-4E94F84EFD60}" destId="{E5E42EB3-50A6-44C2-BD11-75B69686AF89}" srcOrd="1" destOrd="0" presId="urn:microsoft.com/office/officeart/2005/8/layout/hierarchy1"/>
    <dgm:cxn modelId="{FBAC9859-BC4F-4B93-8313-2049CFDF5C5D}" type="presParOf" srcId="{D275B507-ABD1-4774-A531-A17443581A40}" destId="{DAD977E7-4CFB-4DA9-AAAE-7ED1E4D75E06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D29B04-6E2F-4F19-AF64-F526D8A6020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37F7CD2D-8D81-4D71-AB6F-6F4CEE8FC3B3}">
      <dgm:prSet phldrT="[Текст]"/>
      <dgm:spPr/>
      <dgm:t>
        <a:bodyPr/>
        <a:lstStyle/>
        <a:p>
          <a:r>
            <a:rPr lang="uk-UA" dirty="0" smtClean="0"/>
            <a:t>1</a:t>
          </a:r>
          <a:endParaRPr lang="uk-UA" dirty="0"/>
        </a:p>
      </dgm:t>
    </dgm:pt>
    <dgm:pt modelId="{5635AFDD-014D-4545-A2A3-E4DCFC1E722B}" type="parTrans" cxnId="{021A1BEA-8E7F-4089-AA4C-FED6760F21B4}">
      <dgm:prSet/>
      <dgm:spPr/>
      <dgm:t>
        <a:bodyPr/>
        <a:lstStyle/>
        <a:p>
          <a:endParaRPr lang="uk-UA"/>
        </a:p>
      </dgm:t>
    </dgm:pt>
    <dgm:pt modelId="{768C243E-5580-413F-8B02-5CC6BB59EE28}" type="sibTrans" cxnId="{021A1BEA-8E7F-4089-AA4C-FED6760F21B4}">
      <dgm:prSet/>
      <dgm:spPr/>
      <dgm:t>
        <a:bodyPr/>
        <a:lstStyle/>
        <a:p>
          <a:endParaRPr lang="uk-UA"/>
        </a:p>
      </dgm:t>
    </dgm:pt>
    <dgm:pt modelId="{24D3ADB7-47B8-405B-AA1E-0345C96D98EF}">
      <dgm:prSet phldrT="[Текст]"/>
      <dgm:spPr/>
      <dgm:t>
        <a:bodyPr/>
        <a:lstStyle/>
        <a:p>
          <a:r>
            <a:rPr lang="uk-UA" dirty="0" smtClean="0"/>
            <a:t>УСНІЙ</a:t>
          </a:r>
          <a:endParaRPr lang="uk-UA" dirty="0"/>
        </a:p>
      </dgm:t>
    </dgm:pt>
    <dgm:pt modelId="{9AFA64DF-42F2-4AA7-AC35-F1254519BB4B}" type="parTrans" cxnId="{F0DE1EE8-BD34-4DC0-ACBF-A1AA0CDF4CF0}">
      <dgm:prSet/>
      <dgm:spPr/>
      <dgm:t>
        <a:bodyPr/>
        <a:lstStyle/>
        <a:p>
          <a:endParaRPr lang="uk-UA"/>
        </a:p>
      </dgm:t>
    </dgm:pt>
    <dgm:pt modelId="{E1D8B8A8-8443-4545-AE23-323316446C7B}" type="sibTrans" cxnId="{F0DE1EE8-BD34-4DC0-ACBF-A1AA0CDF4CF0}">
      <dgm:prSet/>
      <dgm:spPr/>
      <dgm:t>
        <a:bodyPr/>
        <a:lstStyle/>
        <a:p>
          <a:endParaRPr lang="uk-UA"/>
        </a:p>
      </dgm:t>
    </dgm:pt>
    <dgm:pt modelId="{32C7157D-72CE-40C2-98F8-D406B650BFC8}">
      <dgm:prSet phldrT="[Текст]"/>
      <dgm:spPr/>
      <dgm:t>
        <a:bodyPr/>
        <a:lstStyle/>
        <a:p>
          <a:r>
            <a:rPr lang="uk-UA" dirty="0" smtClean="0"/>
            <a:t>ПИСЬМОВІЙ</a:t>
          </a:r>
          <a:endParaRPr lang="uk-UA" dirty="0"/>
        </a:p>
      </dgm:t>
    </dgm:pt>
    <dgm:pt modelId="{1D254A21-2367-4AFC-83BD-D437995BDCEB}" type="parTrans" cxnId="{CCA1E084-DE78-47D5-AE32-5E4A0DF9DEF6}">
      <dgm:prSet/>
      <dgm:spPr/>
      <dgm:t>
        <a:bodyPr/>
        <a:lstStyle/>
        <a:p>
          <a:endParaRPr lang="uk-UA"/>
        </a:p>
      </dgm:t>
    </dgm:pt>
    <dgm:pt modelId="{9C1D4961-843C-444E-93BB-3388A0501F5E}" type="sibTrans" cxnId="{CCA1E084-DE78-47D5-AE32-5E4A0DF9DEF6}">
      <dgm:prSet/>
      <dgm:spPr/>
      <dgm:t>
        <a:bodyPr/>
        <a:lstStyle/>
        <a:p>
          <a:endParaRPr lang="uk-UA"/>
        </a:p>
      </dgm:t>
    </dgm:pt>
    <dgm:pt modelId="{535CB3EA-DEC4-4A45-BA93-4EDCFAFEDFA1}">
      <dgm:prSet phldrT="[Текст]"/>
      <dgm:spPr/>
      <dgm:t>
        <a:bodyPr/>
        <a:lstStyle/>
        <a:p>
          <a:r>
            <a:rPr lang="uk-UA" dirty="0" smtClean="0"/>
            <a:t>2</a:t>
          </a:r>
          <a:endParaRPr lang="uk-UA" dirty="0"/>
        </a:p>
      </dgm:t>
    </dgm:pt>
    <dgm:pt modelId="{BD5CA759-00A8-4D2E-B116-34C8E0861FBF}" type="sibTrans" cxnId="{02BB0F61-7EEF-4FE9-9220-2305FF8D7FB4}">
      <dgm:prSet/>
      <dgm:spPr/>
      <dgm:t>
        <a:bodyPr/>
        <a:lstStyle/>
        <a:p>
          <a:endParaRPr lang="uk-UA"/>
        </a:p>
      </dgm:t>
    </dgm:pt>
    <dgm:pt modelId="{9BFBA15F-0DD5-4ACA-9530-72B6F9BF7C98}" type="parTrans" cxnId="{02BB0F61-7EEF-4FE9-9220-2305FF8D7FB4}">
      <dgm:prSet/>
      <dgm:spPr/>
      <dgm:t>
        <a:bodyPr/>
        <a:lstStyle/>
        <a:p>
          <a:endParaRPr lang="uk-UA"/>
        </a:p>
      </dgm:t>
    </dgm:pt>
    <dgm:pt modelId="{4F7A9413-667C-4AE9-9830-9867A23AD230}" type="pres">
      <dgm:prSet presAssocID="{8DD29B04-6E2F-4F19-AF64-F526D8A6020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A2B6F64B-8C8C-4E55-8D0D-D3C833584F37}" type="pres">
      <dgm:prSet presAssocID="{37F7CD2D-8D81-4D71-AB6F-6F4CEE8FC3B3}" presName="composite" presStyleCnt="0"/>
      <dgm:spPr/>
    </dgm:pt>
    <dgm:pt modelId="{DC1DDACA-C467-48E6-9B7A-484765AA53A9}" type="pres">
      <dgm:prSet presAssocID="{37F7CD2D-8D81-4D71-AB6F-6F4CEE8FC3B3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BF967EC-7CF7-4BAD-9ECB-21414925E35A}" type="pres">
      <dgm:prSet presAssocID="{37F7CD2D-8D81-4D71-AB6F-6F4CEE8FC3B3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F6D5168-3A1D-4426-A65D-A8202230028C}" type="pres">
      <dgm:prSet presAssocID="{768C243E-5580-413F-8B02-5CC6BB59EE28}" presName="sp" presStyleCnt="0"/>
      <dgm:spPr/>
    </dgm:pt>
    <dgm:pt modelId="{461BB8E0-34B4-4910-84F1-E7AC9B18B031}" type="pres">
      <dgm:prSet presAssocID="{535CB3EA-DEC4-4A45-BA93-4EDCFAFEDFA1}" presName="composite" presStyleCnt="0"/>
      <dgm:spPr/>
    </dgm:pt>
    <dgm:pt modelId="{0D171684-91D2-4334-BC2B-D221C3D9096D}" type="pres">
      <dgm:prSet presAssocID="{535CB3EA-DEC4-4A45-BA93-4EDCFAFEDFA1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58D18E8-D8E9-406D-B359-21829B0F1FBF}" type="pres">
      <dgm:prSet presAssocID="{535CB3EA-DEC4-4A45-BA93-4EDCFAFEDFA1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7168D2C-9A04-4D37-BE11-EF5447EE41AC}" type="presOf" srcId="{535CB3EA-DEC4-4A45-BA93-4EDCFAFEDFA1}" destId="{0D171684-91D2-4334-BC2B-D221C3D9096D}" srcOrd="0" destOrd="0" presId="urn:microsoft.com/office/officeart/2005/8/layout/chevron2"/>
    <dgm:cxn modelId="{2966CF73-899E-48EF-B123-E9A0019F0F19}" type="presOf" srcId="{32C7157D-72CE-40C2-98F8-D406B650BFC8}" destId="{B58D18E8-D8E9-406D-B359-21829B0F1FBF}" srcOrd="0" destOrd="0" presId="urn:microsoft.com/office/officeart/2005/8/layout/chevron2"/>
    <dgm:cxn modelId="{18A7E3D0-BD8F-4B1D-9E7B-01DABDA0B2A7}" type="presOf" srcId="{24D3ADB7-47B8-405B-AA1E-0345C96D98EF}" destId="{2BF967EC-7CF7-4BAD-9ECB-21414925E35A}" srcOrd="0" destOrd="0" presId="urn:microsoft.com/office/officeart/2005/8/layout/chevron2"/>
    <dgm:cxn modelId="{021A1BEA-8E7F-4089-AA4C-FED6760F21B4}" srcId="{8DD29B04-6E2F-4F19-AF64-F526D8A6020B}" destId="{37F7CD2D-8D81-4D71-AB6F-6F4CEE8FC3B3}" srcOrd="0" destOrd="0" parTransId="{5635AFDD-014D-4545-A2A3-E4DCFC1E722B}" sibTransId="{768C243E-5580-413F-8B02-5CC6BB59EE28}"/>
    <dgm:cxn modelId="{CCA1E084-DE78-47D5-AE32-5E4A0DF9DEF6}" srcId="{535CB3EA-DEC4-4A45-BA93-4EDCFAFEDFA1}" destId="{32C7157D-72CE-40C2-98F8-D406B650BFC8}" srcOrd="0" destOrd="0" parTransId="{1D254A21-2367-4AFC-83BD-D437995BDCEB}" sibTransId="{9C1D4961-843C-444E-93BB-3388A0501F5E}"/>
    <dgm:cxn modelId="{47A4D701-DB2C-4B89-8D2F-0AC1BFB6F763}" type="presOf" srcId="{8DD29B04-6E2F-4F19-AF64-F526D8A6020B}" destId="{4F7A9413-667C-4AE9-9830-9867A23AD230}" srcOrd="0" destOrd="0" presId="urn:microsoft.com/office/officeart/2005/8/layout/chevron2"/>
    <dgm:cxn modelId="{F0DE1EE8-BD34-4DC0-ACBF-A1AA0CDF4CF0}" srcId="{37F7CD2D-8D81-4D71-AB6F-6F4CEE8FC3B3}" destId="{24D3ADB7-47B8-405B-AA1E-0345C96D98EF}" srcOrd="0" destOrd="0" parTransId="{9AFA64DF-42F2-4AA7-AC35-F1254519BB4B}" sibTransId="{E1D8B8A8-8443-4545-AE23-323316446C7B}"/>
    <dgm:cxn modelId="{C6C4C5E2-1C07-4688-9F81-FB76752C8A9E}" type="presOf" srcId="{37F7CD2D-8D81-4D71-AB6F-6F4CEE8FC3B3}" destId="{DC1DDACA-C467-48E6-9B7A-484765AA53A9}" srcOrd="0" destOrd="0" presId="urn:microsoft.com/office/officeart/2005/8/layout/chevron2"/>
    <dgm:cxn modelId="{02BB0F61-7EEF-4FE9-9220-2305FF8D7FB4}" srcId="{8DD29B04-6E2F-4F19-AF64-F526D8A6020B}" destId="{535CB3EA-DEC4-4A45-BA93-4EDCFAFEDFA1}" srcOrd="1" destOrd="0" parTransId="{9BFBA15F-0DD5-4ACA-9530-72B6F9BF7C98}" sibTransId="{BD5CA759-00A8-4D2E-B116-34C8E0861FBF}"/>
    <dgm:cxn modelId="{A1FE2F86-8607-436D-94D9-C33F7E7F5D03}" type="presParOf" srcId="{4F7A9413-667C-4AE9-9830-9867A23AD230}" destId="{A2B6F64B-8C8C-4E55-8D0D-D3C833584F37}" srcOrd="0" destOrd="0" presId="urn:microsoft.com/office/officeart/2005/8/layout/chevron2"/>
    <dgm:cxn modelId="{0A380F40-E389-4534-881A-86A917EBFAF8}" type="presParOf" srcId="{A2B6F64B-8C8C-4E55-8D0D-D3C833584F37}" destId="{DC1DDACA-C467-48E6-9B7A-484765AA53A9}" srcOrd="0" destOrd="0" presId="urn:microsoft.com/office/officeart/2005/8/layout/chevron2"/>
    <dgm:cxn modelId="{A6A96B5F-D204-444F-83CF-E20CD5579C00}" type="presParOf" srcId="{A2B6F64B-8C8C-4E55-8D0D-D3C833584F37}" destId="{2BF967EC-7CF7-4BAD-9ECB-21414925E35A}" srcOrd="1" destOrd="0" presId="urn:microsoft.com/office/officeart/2005/8/layout/chevron2"/>
    <dgm:cxn modelId="{6A12D0B0-5384-45AA-B894-8E10DDE107CD}" type="presParOf" srcId="{4F7A9413-667C-4AE9-9830-9867A23AD230}" destId="{6F6D5168-3A1D-4426-A65D-A8202230028C}" srcOrd="1" destOrd="0" presId="urn:microsoft.com/office/officeart/2005/8/layout/chevron2"/>
    <dgm:cxn modelId="{6DC50441-7B77-4039-98D5-A84F91FF0D27}" type="presParOf" srcId="{4F7A9413-667C-4AE9-9830-9867A23AD230}" destId="{461BB8E0-34B4-4910-84F1-E7AC9B18B031}" srcOrd="2" destOrd="0" presId="urn:microsoft.com/office/officeart/2005/8/layout/chevron2"/>
    <dgm:cxn modelId="{1FBE7984-5C2F-46F7-8223-95A6BC5F4F52}" type="presParOf" srcId="{461BB8E0-34B4-4910-84F1-E7AC9B18B031}" destId="{0D171684-91D2-4334-BC2B-D221C3D9096D}" srcOrd="0" destOrd="0" presId="urn:microsoft.com/office/officeart/2005/8/layout/chevron2"/>
    <dgm:cxn modelId="{29710431-23E7-4D78-8294-0DCC5782D4E8}" type="presParOf" srcId="{461BB8E0-34B4-4910-84F1-E7AC9B18B031}" destId="{B58D18E8-D8E9-406D-B359-21829B0F1FBF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8E24E-E1CA-431F-84E5-BC15ACAAEB43}" type="datetimeFigureOut">
              <a:rPr lang="uk-UA" smtClean="0"/>
              <a:pPr/>
              <a:t>28.09.2014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E63AD-402F-4F1C-BE4F-DCC19343B29C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random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14346" y="857232"/>
            <a:ext cx="935834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6513" algn="ctr"/>
            <a:r>
              <a:rPr lang="ru-RU" sz="5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Методика </a:t>
            </a:r>
            <a:r>
              <a:rPr lang="ru-RU" sz="5400" b="1" i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формування</a:t>
            </a:r>
            <a:r>
              <a:rPr lang="ru-RU" sz="5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5400" b="1" i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англомовної</a:t>
            </a:r>
            <a:r>
              <a:rPr lang="ru-RU" sz="5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5400" b="1" i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комунікативної</a:t>
            </a:r>
            <a:r>
              <a:rPr lang="ru-RU" sz="5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5400" b="1" i="1" spc="5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компетенц</a:t>
            </a:r>
            <a:r>
              <a:rPr lang="uk-UA" sz="5400" b="1" i="1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ії</a:t>
            </a:r>
            <a:r>
              <a:rPr lang="ru-RU" sz="5400" b="1" i="1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»</a:t>
            </a:r>
            <a:endParaRPr lang="uk-UA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88914" cy="6858000"/>
          </a:xfr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643710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 smtClean="0">
                <a:solidFill>
                  <a:srgbClr val="FFFF00"/>
                </a:solidFill>
              </a:rPr>
              <a:t>  Комунікативна компетенція</a:t>
            </a:r>
            <a:r>
              <a:rPr lang="uk-UA" sz="4400" dirty="0" smtClean="0">
                <a:solidFill>
                  <a:srgbClr val="FFFF00"/>
                </a:solidFill>
              </a:rPr>
              <a:t> </a:t>
            </a:r>
            <a:r>
              <a:rPr lang="uk-UA" sz="4400" dirty="0" smtClean="0"/>
              <a:t>– комплексне застосування мовних і немовних соціально-побутових ситуацій, уміння орієнтуватися у ситуації спілкування, сприймати і продукувати тексти залежно від комунікативної ситуації, ініціативність спілкування </a:t>
            </a:r>
            <a:endParaRPr lang="uk-UA" sz="4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197493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uk-UA" sz="4400" b="1" dirty="0" smtClean="0">
                <a:solidFill>
                  <a:srgbClr val="FFFF00"/>
                </a:solidFill>
              </a:rPr>
              <a:t>Комунікативна компетенція</a:t>
            </a:r>
            <a:r>
              <a:rPr lang="uk-UA" sz="4400" dirty="0" smtClean="0">
                <a:solidFill>
                  <a:srgbClr val="FFFF00"/>
                </a:solidFill>
              </a:rPr>
              <a:t> </a:t>
            </a:r>
            <a:r>
              <a:rPr lang="uk-UA" sz="4400" dirty="0" smtClean="0"/>
              <a:t>особистості базується на її мовній, мовленнєвій, соціокультурній, навчальній компетенція. Кожна з них має інтеграційний характер. </a:t>
            </a:r>
            <a:endParaRPr lang="uk-UA" sz="4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071546"/>
            <a:ext cx="914400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що включає фонетична компетенція на вашу думку?</a:t>
            </a:r>
            <a:endParaRPr lang="uk-UA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85860"/>
            <a:ext cx="8929719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що включає лексична компетенція?</a:t>
            </a:r>
            <a:endParaRPr lang="uk-UA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14422"/>
            <a:ext cx="885828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що включає граматична компетенція?</a:t>
            </a:r>
            <a:endParaRPr lang="uk-UA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1143000"/>
          </a:xfrm>
        </p:spPr>
        <p:txBody>
          <a:bodyPr>
            <a:noAutofit/>
          </a:bodyPr>
          <a:lstStyle/>
          <a:p>
            <a:pPr marL="179388"/>
            <a:r>
              <a:rPr lang="uk-UA" sz="3200" b="1" i="1" u="sng" dirty="0" smtClean="0">
                <a:solidFill>
                  <a:srgbClr val="FFC000"/>
                </a:solidFill>
              </a:rPr>
              <a:t>Мовна</a:t>
            </a:r>
            <a:r>
              <a:rPr lang="uk-UA" sz="3200" dirty="0" smtClean="0">
                <a:solidFill>
                  <a:srgbClr val="FFC000"/>
                </a:solidFill>
              </a:rPr>
              <a:t> </a:t>
            </a:r>
            <a:r>
              <a:rPr lang="uk-UA" sz="3200" dirty="0" smtClean="0"/>
              <a:t>інтегрує фонетичну, лексичну, граматичну компетенції і передбачає засвоєння і усвідомлення мовних норм та адекватне їх застосування.</a:t>
            </a:r>
            <a:br>
              <a:rPr lang="uk-UA" sz="3200" dirty="0" smtClean="0"/>
            </a:br>
            <a:endParaRPr lang="uk-UA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000240"/>
            <a:ext cx="8143900" cy="4857760"/>
          </a:xfrm>
        </p:spPr>
        <p:txBody>
          <a:bodyPr>
            <a:noAutofit/>
          </a:bodyPr>
          <a:lstStyle/>
          <a:p>
            <a:r>
              <a:rPr lang="uk-UA" sz="2800" dirty="0" smtClean="0">
                <a:solidFill>
                  <a:srgbClr val="FFFF00"/>
                </a:solidFill>
              </a:rPr>
              <a:t>Фонетична компетенція </a:t>
            </a:r>
            <a:r>
              <a:rPr lang="uk-UA" sz="2800" dirty="0" smtClean="0"/>
              <a:t>– правильність вимови та володіння інтонаційними засобами.</a:t>
            </a:r>
          </a:p>
          <a:p>
            <a:r>
              <a:rPr lang="uk-UA" sz="2800" dirty="0" smtClean="0">
                <a:solidFill>
                  <a:srgbClr val="FFFF00"/>
                </a:solidFill>
              </a:rPr>
              <a:t>Лексична компетенція </a:t>
            </a:r>
            <a:r>
              <a:rPr lang="uk-UA" sz="2800" dirty="0" smtClean="0"/>
              <a:t>– наявність певного запасу лексичних одиниць, здатність їх адекватно використовувати.</a:t>
            </a:r>
          </a:p>
          <a:p>
            <a:r>
              <a:rPr lang="uk-UA" sz="2800" dirty="0" smtClean="0">
                <a:solidFill>
                  <a:srgbClr val="FFFF00"/>
                </a:solidFill>
              </a:rPr>
              <a:t>Граматична компетенція </a:t>
            </a:r>
            <a:r>
              <a:rPr lang="uk-UA" sz="2800" dirty="0" smtClean="0"/>
              <a:t>– правильність вживання граматичних форм англійської мови у відповідності із законами та нормами граматики </a:t>
            </a:r>
            <a:endParaRPr lang="uk-UA" sz="28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4643446"/>
          </a:xfrm>
        </p:spPr>
        <p:txBody>
          <a:bodyPr>
            <a:normAutofit/>
          </a:bodyPr>
          <a:lstStyle/>
          <a:p>
            <a:pPr marL="90488" indent="0" algn="just">
              <a:buNone/>
            </a:pPr>
            <a:r>
              <a:rPr lang="uk-UA" sz="3600" b="1" i="1" u="sng" dirty="0" smtClean="0">
                <a:solidFill>
                  <a:srgbClr val="FFFF00"/>
                </a:solidFill>
              </a:rPr>
              <a:t>Мовленнєва компетенція</a:t>
            </a:r>
            <a:r>
              <a:rPr lang="uk-UA" sz="3600" dirty="0" smtClean="0">
                <a:solidFill>
                  <a:srgbClr val="FFFF00"/>
                </a:solidFill>
              </a:rPr>
              <a:t> </a:t>
            </a:r>
            <a:r>
              <a:rPr lang="uk-UA" sz="3600" dirty="0" smtClean="0"/>
              <a:t>інтегрує компетенції у </a:t>
            </a:r>
            <a:r>
              <a:rPr lang="uk-UA" sz="3600" dirty="0" err="1" smtClean="0"/>
              <a:t>аудіюванні</a:t>
            </a:r>
            <a:r>
              <a:rPr lang="uk-UA" sz="3600" dirty="0" smtClean="0"/>
              <a:t> та говорінні, які характеризуються умінням доречно і адекватно користуватися мовою у конкретних ситуаціях. У школі буде формуватися компетенція в читанні та письмі </a:t>
            </a:r>
            <a:endParaRPr lang="uk-UA" sz="36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143000"/>
          </a:xfrm>
        </p:spPr>
        <p:txBody>
          <a:bodyPr>
            <a:noAutofit/>
          </a:bodyPr>
          <a:lstStyle/>
          <a:p>
            <a:r>
              <a:rPr lang="uk-UA" sz="4800" b="1" i="1" u="sng" dirty="0" smtClean="0">
                <a:solidFill>
                  <a:srgbClr val="FFFF00"/>
                </a:solidFill>
              </a:rPr>
              <a:t>Соціокультурна компетенція поділяється на:</a:t>
            </a:r>
            <a:r>
              <a:rPr lang="uk-UA" sz="4000" b="1" dirty="0" smtClean="0">
                <a:solidFill>
                  <a:srgbClr val="FFFF00"/>
                </a:solidFill>
              </a:rPr>
              <a:t/>
            </a:r>
            <a:br>
              <a:rPr lang="uk-UA" sz="4000" b="1" dirty="0" smtClean="0">
                <a:solidFill>
                  <a:srgbClr val="FFFF00"/>
                </a:solidFill>
              </a:rPr>
            </a:br>
            <a:endParaRPr lang="uk-UA" sz="4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>
            <a:noAutofit/>
          </a:bodyPr>
          <a:lstStyle/>
          <a:p>
            <a:endParaRPr lang="uk-UA" sz="3600" dirty="0" smtClean="0"/>
          </a:p>
          <a:p>
            <a:r>
              <a:rPr lang="uk-UA" sz="3600" dirty="0" smtClean="0"/>
              <a:t>країнознавчу (знання історії, географії, економіки, державного устрою, культури країни); </a:t>
            </a:r>
            <a:endParaRPr lang="uk-UA" sz="2800" dirty="0" smtClean="0"/>
          </a:p>
          <a:p>
            <a:r>
              <a:rPr lang="uk-UA" sz="3600" dirty="0" smtClean="0"/>
              <a:t>лінгвокраїнознавчу (знання особливостей мовленнєвої та не мовленнєвої поведінки носіїв мови у певних ситуаціях спілкування)</a:t>
            </a:r>
            <a:endParaRPr lang="uk-UA" sz="32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u="sng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Основні поняття</a:t>
            </a:r>
            <a:r>
              <a:rPr lang="uk-UA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</a:t>
            </a:r>
            <a:endParaRPr lang="uk-UA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uk-UA" i="1" dirty="0" smtClean="0"/>
              <a:t>комунікативна компетенція;</a:t>
            </a:r>
          </a:p>
          <a:p>
            <a:r>
              <a:rPr lang="uk-UA" i="1" dirty="0" smtClean="0"/>
              <a:t>мовна компетенція;</a:t>
            </a:r>
          </a:p>
          <a:p>
            <a:r>
              <a:rPr lang="uk-UA" i="1" dirty="0" smtClean="0"/>
              <a:t> мовленнєва компетенція;</a:t>
            </a:r>
          </a:p>
          <a:p>
            <a:r>
              <a:rPr lang="uk-UA" i="1" dirty="0" smtClean="0"/>
              <a:t>соціокультурна компетенція;</a:t>
            </a:r>
          </a:p>
          <a:p>
            <a:r>
              <a:rPr lang="uk-UA" i="1" dirty="0" smtClean="0"/>
              <a:t>комунікативний підхід;</a:t>
            </a:r>
          </a:p>
          <a:p>
            <a:r>
              <a:rPr lang="uk-UA" i="1" dirty="0" smtClean="0"/>
              <a:t>комунікативно-орієнтоване навчання; </a:t>
            </a:r>
          </a:p>
          <a:p>
            <a:r>
              <a:rPr lang="uk-UA" i="1" dirty="0" smtClean="0"/>
              <a:t>комунікативно-орієнтований урок.</a:t>
            </a:r>
            <a:endParaRPr lang="uk-UA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357298"/>
            <a:ext cx="914400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Яка </a:t>
            </a:r>
            <a:r>
              <a:rPr lang="ru-RU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компетенцій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 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вашу думку </a:t>
            </a:r>
            <a:r>
              <a:rPr lang="ru-RU" sz="6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є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найголовнішою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928802"/>
            <a:ext cx="91439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54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3.  Комунікативний підхід у навчанні іноземній мові</a:t>
            </a:r>
            <a:endParaRPr lang="uk-UA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1143000"/>
          </a:xfrm>
        </p:spPr>
        <p:txBody>
          <a:bodyPr>
            <a:noAutofit/>
          </a:bodyPr>
          <a:lstStyle/>
          <a:p>
            <a:r>
              <a:rPr lang="uk-UA" sz="4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 сучасній методичній літературі виділяють чотири основні підходи: </a:t>
            </a:r>
            <a:br>
              <a:rPr lang="uk-UA" sz="4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endParaRPr lang="uk-UA" sz="48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686800" cy="3482981"/>
          </a:xfrm>
        </p:spPr>
        <p:txBody>
          <a:bodyPr>
            <a:noAutofit/>
          </a:bodyPr>
          <a:lstStyle/>
          <a:p>
            <a:r>
              <a:rPr lang="uk-UA" sz="4000" dirty="0" err="1" smtClean="0"/>
              <a:t>біхевіористський</a:t>
            </a:r>
            <a:r>
              <a:rPr lang="uk-UA" sz="4000" dirty="0" smtClean="0"/>
              <a:t> підхід </a:t>
            </a:r>
          </a:p>
          <a:p>
            <a:r>
              <a:rPr lang="uk-UA" sz="4000" dirty="0" smtClean="0"/>
              <a:t>Інтуїтивно-свідомий підхід </a:t>
            </a:r>
          </a:p>
          <a:p>
            <a:r>
              <a:rPr lang="uk-UA" sz="4000" dirty="0" smtClean="0"/>
              <a:t>свідомий пізнавальний підхід </a:t>
            </a:r>
          </a:p>
          <a:p>
            <a:r>
              <a:rPr lang="uk-UA" sz="4000" dirty="0" smtClean="0"/>
              <a:t>комунікативний підхід</a:t>
            </a:r>
            <a:endParaRPr lang="uk-UA" sz="4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3400" dirty="0" smtClean="0"/>
              <a:t>Комунікативний підхід в найбільшій мірі відбиває специфіку іноземної мови як навчального предмета в середньому навчальному закладі. Цей підхід визначився в результаті методичного осмислення наукових досягнень в галузі </a:t>
            </a:r>
            <a:r>
              <a:rPr lang="uk-UA" sz="3400" dirty="0" err="1" smtClean="0"/>
              <a:t>лінгвістики—теорії</a:t>
            </a:r>
            <a:r>
              <a:rPr lang="uk-UA" sz="3400" dirty="0" smtClean="0"/>
              <a:t> комунікативної лінгвістики і психології та теорії діяльності, що знайшло відображення в роботах з психології та методики навчання іноземних мов (О.О.Леонтьєв, І.О.Зимня, Ю.І.</a:t>
            </a:r>
            <a:r>
              <a:rPr lang="uk-UA" sz="3400" dirty="0" err="1" smtClean="0"/>
              <a:t>Пассов</a:t>
            </a:r>
            <a:r>
              <a:rPr lang="uk-UA" sz="3400" dirty="0" smtClean="0"/>
              <a:t>, С.Ф.</a:t>
            </a:r>
            <a:r>
              <a:rPr lang="uk-UA" sz="3400" dirty="0" err="1" smtClean="0"/>
              <a:t>Шатілов</a:t>
            </a:r>
            <a:r>
              <a:rPr lang="uk-UA" sz="3400" dirty="0" smtClean="0"/>
              <a:t>, Г.В.Рогова та інші)</a:t>
            </a:r>
            <a:endParaRPr lang="uk-UA" sz="3400" dirty="0"/>
          </a:p>
        </p:txBody>
      </p:sp>
    </p:spTree>
  </p:cSld>
  <p:clrMapOvr>
    <a:masterClrMapping/>
  </p:clrMapOvr>
  <p:transition spd="slow"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329642" cy="5483245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Прийнятий в сучасній вітчизняній методиці комунікативний підхід до навчання іноземних мов зумовлює вибір цілей, згідно з якими визначаються принципи, зміст, методи, прийоми та засоби навчання </a:t>
            </a:r>
            <a:endParaRPr lang="uk-UA" sz="4000" dirty="0"/>
          </a:p>
        </p:txBody>
      </p:sp>
    </p:spTree>
  </p:cSld>
  <p:clrMapOvr>
    <a:masterClrMapping/>
  </p:clrMapOvr>
  <p:transition spd="slow"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428736"/>
            <a:ext cx="8643998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Які виділяють підходи в оволодіння ІМ?</a:t>
            </a:r>
            <a:endParaRPr lang="uk-UA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uk-UA" sz="5400" b="1" i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uk-UA" sz="54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4.  Вимоги до використання комунікативно-орієнтованого навчання як одного з видів мовленнєвої діяльності</a:t>
            </a:r>
            <a:endParaRPr lang="uk-UA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572272"/>
          </a:xfrm>
        </p:spPr>
        <p:txBody>
          <a:bodyPr>
            <a:noAutofit/>
          </a:bodyPr>
          <a:lstStyle/>
          <a:p>
            <a:pPr algn="ctr"/>
            <a:r>
              <a:rPr lang="uk-UA" sz="4000" u="sng" dirty="0" smtClean="0">
                <a:solidFill>
                  <a:srgbClr val="FFFF00"/>
                </a:solidFill>
              </a:rPr>
              <a:t>Головне ж у комунікативному навчанні</a:t>
            </a:r>
            <a:r>
              <a:rPr lang="uk-UA" sz="4000" dirty="0" smtClean="0">
                <a:solidFill>
                  <a:srgbClr val="FFFF00"/>
                </a:solidFill>
              </a:rPr>
              <a:t> </a:t>
            </a:r>
            <a:r>
              <a:rPr lang="uk-UA" sz="4000" dirty="0" smtClean="0"/>
              <a:t>- це спрямованість навчального процесу на розвиток практичних умінь володіння мовою як засобом спілкування у різноманітних життєвих ситуаціях у залежності від мети спішування, тобто на формування комунікативної компетенції певного рівня</a:t>
            </a:r>
            <a:endParaRPr lang="uk-UA" sz="4000" dirty="0"/>
          </a:p>
        </p:txBody>
      </p:sp>
    </p:spTree>
  </p:cSld>
  <p:clrMapOvr>
    <a:masterClrMapping/>
  </p:clrMapOvr>
  <p:transition spd="slow">
    <p:rand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FF00"/>
                </a:solidFill>
              </a:rPr>
              <a:t>Функції комунікативного підходу до навчання іноземної мови вбачаються в утворенні:</a:t>
            </a:r>
            <a:br>
              <a:rPr lang="uk-UA" b="1" dirty="0" smtClean="0">
                <a:solidFill>
                  <a:srgbClr val="FFFF00"/>
                </a:solidFill>
              </a:rPr>
            </a:br>
            <a:endParaRPr lang="uk-UA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9144000" cy="4929198"/>
          </a:xfrm>
        </p:spPr>
        <p:txBody>
          <a:bodyPr/>
          <a:lstStyle/>
          <a:p>
            <a:pPr lvl="0"/>
            <a:r>
              <a:rPr lang="uk-UA" dirty="0" smtClean="0"/>
              <a:t>умов комунікації: мотивів, цілей і задач спілкування;</a:t>
            </a:r>
          </a:p>
          <a:p>
            <a:pPr lvl="0"/>
            <a:r>
              <a:rPr lang="uk-UA" dirty="0" smtClean="0"/>
              <a:t>умов для </a:t>
            </a:r>
            <a:r>
              <a:rPr lang="uk-UA" dirty="0" err="1" smtClean="0"/>
              <a:t>мовленнєво-мисленнєвої</a:t>
            </a:r>
            <a:r>
              <a:rPr lang="uk-UA" dirty="0" smtClean="0"/>
              <a:t> активності учнів у кожен момент вивчення/навчання мови;</a:t>
            </a:r>
          </a:p>
          <a:p>
            <a:pPr lvl="0"/>
            <a:r>
              <a:rPr lang="uk-UA" dirty="0" smtClean="0"/>
              <a:t>умов для комунікативного розвитку особистості молодшого школяра, його мовленнєвої здатності в цілому;</a:t>
            </a:r>
          </a:p>
          <a:p>
            <a:pPr lvl="0"/>
            <a:r>
              <a:rPr lang="uk-UA" dirty="0" smtClean="0"/>
              <a:t>справжньої комунікативної обстановки на уроці і сприятливого психологічного клімату;</a:t>
            </a:r>
          </a:p>
          <a:p>
            <a:pPr>
              <a:buNone/>
            </a:pPr>
            <a:endParaRPr lang="uk-UA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0"/>
            <a:ext cx="7467600" cy="6126163"/>
          </a:xfrm>
        </p:spPr>
        <p:txBody>
          <a:bodyPr>
            <a:noAutofit/>
          </a:bodyPr>
          <a:lstStyle/>
          <a:p>
            <a:pPr algn="ctr"/>
            <a:r>
              <a:rPr lang="uk-UA" sz="4400" b="1" dirty="0" smtClean="0">
                <a:solidFill>
                  <a:srgbClr val="FFFF00"/>
                </a:solidFill>
              </a:rPr>
              <a:t>Спілкування</a:t>
            </a:r>
            <a:r>
              <a:rPr lang="uk-UA" sz="4400" dirty="0" smtClean="0"/>
              <a:t> - це процес, у якому здійснюється раціональна та емоційна взаємодія людей, виявляється і формується спільність їх думок, поглядів, згуртованість і солідарність, характерні для колективу, формується спосіб життя.</a:t>
            </a:r>
            <a:endParaRPr lang="uk-UA" sz="4400" dirty="0"/>
          </a:p>
        </p:txBody>
      </p:sp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92867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ПЛАН </a:t>
            </a:r>
            <a:r>
              <a:rPr lang="uk-UA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endParaRPr lang="uk-UA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uk-UA" dirty="0" smtClean="0"/>
              <a:t>1) Концептуальні зміни у навчанні іноземних мов</a:t>
            </a:r>
          </a:p>
          <a:p>
            <a:pPr lvl="0">
              <a:buNone/>
            </a:pPr>
            <a:r>
              <a:rPr lang="uk-UA" dirty="0" smtClean="0"/>
              <a:t>2) Структура іншомовної комунікативної компетенції</a:t>
            </a:r>
          </a:p>
          <a:p>
            <a:pPr lvl="0">
              <a:buNone/>
            </a:pPr>
            <a:r>
              <a:rPr lang="uk-UA" dirty="0" smtClean="0"/>
              <a:t>3) Комунікативний підхід у навчанні іноземній мові</a:t>
            </a:r>
          </a:p>
          <a:p>
            <a:pPr lvl="0">
              <a:buNone/>
            </a:pPr>
            <a:r>
              <a:rPr lang="uk-UA" dirty="0" smtClean="0"/>
              <a:t>4) Вимоги до використання комунікативно-орієнтованого навчання як одного з видів мовленнєвої діяльності</a:t>
            </a:r>
          </a:p>
          <a:p>
            <a:pPr lvl="0">
              <a:buNone/>
            </a:pPr>
            <a:r>
              <a:rPr lang="uk-UA" dirty="0" smtClean="0"/>
              <a:t>5) Вимоги до комунікативно-орієнтованого уроку з іноземної мови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uk-UA" sz="5400" b="1" i="1" dirty="0" smtClean="0">
                <a:solidFill>
                  <a:srgbClr val="FFFF00"/>
                </a:solidFill>
              </a:rPr>
              <a:t>Спілкування здійснюється у двох формах:</a:t>
            </a:r>
            <a:endParaRPr lang="uk-UA" sz="5400" b="1" i="1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2071678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rand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14422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uk-UA" sz="54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5. Вимоги до комунікативно-орієнтованого уроку з іноземної мови</a:t>
            </a:r>
            <a:endParaRPr lang="uk-UA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uk-UA" sz="4000" dirty="0" smtClean="0"/>
              <a:t>Перша важлива вимога – </a:t>
            </a:r>
            <a:r>
              <a:rPr lang="uk-UA" sz="4000" b="1" dirty="0" smtClean="0">
                <a:solidFill>
                  <a:srgbClr val="FFFF00"/>
                </a:solidFill>
              </a:rPr>
              <a:t>комунікативне спрямування</a:t>
            </a:r>
            <a:r>
              <a:rPr lang="uk-UA" sz="4000" dirty="0" smtClean="0">
                <a:solidFill>
                  <a:srgbClr val="FFFF00"/>
                </a:solidFill>
              </a:rPr>
              <a:t> </a:t>
            </a:r>
            <a:r>
              <a:rPr lang="uk-UA" sz="4000" b="1" dirty="0" smtClean="0">
                <a:solidFill>
                  <a:srgbClr val="FFFF00"/>
                </a:solidFill>
              </a:rPr>
              <a:t>усіх етапів уроку</a:t>
            </a:r>
            <a:r>
              <a:rPr lang="uk-UA" sz="4000" b="1" dirty="0" smtClean="0"/>
              <a:t>. </a:t>
            </a:r>
            <a:r>
              <a:rPr lang="uk-UA" sz="4000" dirty="0" smtClean="0"/>
              <a:t>Вона виражається не тільки в тому, що засвоєний мовний матеріал отримує «вихід» у мовленнєву комунікацію, все навчання, починаючи з повідомлення вчителем завдань і закінчуючи підсумком уроку, повинно бути комунікативно спрямованим. </a:t>
            </a:r>
            <a:endParaRPr lang="uk-UA" sz="4000" dirty="0"/>
          </a:p>
        </p:txBody>
      </p:sp>
    </p:spTree>
  </p:cSld>
  <p:clrMapOvr>
    <a:masterClrMapping/>
  </p:clrMapOvr>
  <p:transition spd="slow">
    <p:rand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126163"/>
          </a:xfrm>
        </p:spPr>
        <p:txBody>
          <a:bodyPr>
            <a:noAutofit/>
          </a:bodyPr>
          <a:lstStyle/>
          <a:p>
            <a:pPr algn="ctr"/>
            <a:r>
              <a:rPr lang="uk-UA" sz="4800" b="1" dirty="0" smtClean="0">
                <a:solidFill>
                  <a:srgbClr val="FFFF00"/>
                </a:solidFill>
              </a:rPr>
              <a:t>Комплексність </a:t>
            </a:r>
            <a:r>
              <a:rPr lang="uk-UA" sz="4800" dirty="0" smtClean="0"/>
              <a:t>комунікативно орієнтованого уроку зумовлена</a:t>
            </a:r>
            <a:r>
              <a:rPr lang="uk-UA" sz="4800" b="1" dirty="0" smtClean="0"/>
              <a:t> </a:t>
            </a:r>
            <a:r>
              <a:rPr lang="uk-UA" sz="4800" dirty="0" smtClean="0"/>
              <a:t>природою мовлення: у мовленні всі види діяльності (письмо, говоріння, читання, </a:t>
            </a:r>
            <a:r>
              <a:rPr lang="uk-UA" sz="4800" dirty="0" err="1" smtClean="0"/>
              <a:t>аудіювання</a:t>
            </a:r>
            <a:r>
              <a:rPr lang="uk-UA" sz="4800" dirty="0" smtClean="0"/>
              <a:t>) взаємодіють, сприяють формуванню один одного.</a:t>
            </a:r>
            <a:endParaRPr lang="uk-UA" sz="4800" dirty="0"/>
          </a:p>
        </p:txBody>
      </p:sp>
    </p:spTree>
  </p:cSld>
  <p:clrMapOvr>
    <a:masterClrMapping/>
  </p:clrMapOvr>
  <p:transition spd="slow">
    <p:rand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uk-UA" sz="4800" dirty="0" smtClean="0"/>
              <a:t>Ще одна вимога до уроку – створення і підтримка </a:t>
            </a:r>
            <a:r>
              <a:rPr lang="uk-UA" sz="4800" b="1" dirty="0" smtClean="0">
                <a:solidFill>
                  <a:srgbClr val="FFFF00"/>
                </a:solidFill>
              </a:rPr>
              <a:t>високої мотивації іншомовної мовленнєвої діяльності учнів. </a:t>
            </a:r>
            <a:r>
              <a:rPr lang="uk-UA" sz="4800" dirty="0" smtClean="0"/>
              <a:t>Мотивація зумовлена самою діяльність учнів на уроці, в результаті якої вони переконуються, що вміють спілкуватися ІМ. </a:t>
            </a:r>
            <a:endParaRPr lang="uk-UA" sz="4800" dirty="0"/>
          </a:p>
        </p:txBody>
      </p:sp>
    </p:spTree>
  </p:cSld>
  <p:clrMapOvr>
    <a:masterClrMapping/>
  </p:clrMapOvr>
  <p:transition spd="slow">
    <p:rand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uk-UA" sz="4000" dirty="0" smtClean="0"/>
              <a:t>Важлива вимога до уроку в початковій школі – його </a:t>
            </a:r>
            <a:r>
              <a:rPr lang="uk-UA" sz="4000" b="1" dirty="0" smtClean="0">
                <a:solidFill>
                  <a:srgbClr val="FFFF00"/>
                </a:solidFill>
              </a:rPr>
              <a:t>динамічність, часта зміна видів і режимів роботи</a:t>
            </a:r>
            <a:r>
              <a:rPr lang="uk-UA" sz="4000" dirty="0" smtClean="0"/>
              <a:t>, застосування таких форм, прийом і методів, котрі інтенсифікують навчання, спонукають до активної роботи кожного учня і разом з тим дають можливість самому регулювати темп та умови виконання діяльності. </a:t>
            </a:r>
            <a:endParaRPr lang="uk-UA" sz="4000" dirty="0"/>
          </a:p>
        </p:txBody>
      </p:sp>
    </p:spTree>
  </p:cSld>
  <p:clrMapOvr>
    <a:masterClrMapping/>
  </p:clrMapOvr>
  <p:transition spd="slow">
    <p:rand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uk-UA" sz="5400" dirty="0" smtClean="0"/>
              <a:t>Ефективності комунікативно орієнтованого уроку не можна  досягти без </a:t>
            </a:r>
            <a:r>
              <a:rPr lang="uk-UA" sz="5400" b="1" dirty="0" smtClean="0">
                <a:solidFill>
                  <a:srgbClr val="FFFF00"/>
                </a:solidFill>
              </a:rPr>
              <a:t>активної </a:t>
            </a:r>
            <a:r>
              <a:rPr lang="uk-UA" sz="5400" b="1" dirty="0" err="1" smtClean="0">
                <a:solidFill>
                  <a:srgbClr val="FFFF00"/>
                </a:solidFill>
              </a:rPr>
              <a:t>мовленнєво-мисленнєвої</a:t>
            </a:r>
            <a:r>
              <a:rPr lang="uk-UA" sz="5400" b="1" dirty="0" smtClean="0">
                <a:solidFill>
                  <a:srgbClr val="FFFF00"/>
                </a:solidFill>
              </a:rPr>
              <a:t> діяльності учнів </a:t>
            </a:r>
            <a:r>
              <a:rPr lang="uk-UA" sz="5400" dirty="0" smtClean="0"/>
              <a:t>протягом усього уроку. </a:t>
            </a:r>
            <a:endParaRPr lang="uk-UA" sz="5400" dirty="0"/>
          </a:p>
        </p:txBody>
      </p:sp>
    </p:spTree>
  </p:cSld>
  <p:clrMapOvr>
    <a:masterClrMapping/>
  </p:clrMapOvr>
  <p:transition spd="slow">
    <p:rand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uk-UA" sz="4800" dirty="0" smtClean="0"/>
              <a:t>Важлива вимога до уроку – його </a:t>
            </a:r>
            <a:r>
              <a:rPr lang="uk-UA" sz="4800" b="1" dirty="0" smtClean="0">
                <a:solidFill>
                  <a:srgbClr val="FFFF00"/>
                </a:solidFill>
              </a:rPr>
              <a:t>емоційність.</a:t>
            </a:r>
            <a:r>
              <a:rPr lang="uk-UA" sz="4800" dirty="0" smtClean="0">
                <a:solidFill>
                  <a:srgbClr val="FFFF00"/>
                </a:solidFill>
              </a:rPr>
              <a:t> </a:t>
            </a:r>
            <a:r>
              <a:rPr lang="uk-UA" sz="4800" dirty="0" smtClean="0"/>
              <a:t>Цьому повинні сприяти як педагогічні аспекти, так і методичні. Вчитель повинен допомогти дитині відчути радість від того, що вона навчилася спілкуватися англійською мовою. </a:t>
            </a:r>
            <a:endParaRPr lang="uk-UA" sz="4800" dirty="0"/>
          </a:p>
        </p:txBody>
      </p:sp>
    </p:spTree>
  </p:cSld>
  <p:clrMapOvr>
    <a:masterClrMapping/>
  </p:clrMapOvr>
  <p:transition spd="slow">
    <p:rand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rgbClr val="FFFF00"/>
                </a:solidFill>
              </a:rPr>
              <a:t>Створення ситуацій успіху </a:t>
            </a:r>
            <a:r>
              <a:rPr lang="uk-UA" sz="4000" dirty="0" smtClean="0"/>
              <a:t>– ще одна важлива вимога до організації комунікативно орієнтованого уроку. Вчитель завжди може знайти можливість </a:t>
            </a:r>
            <a:r>
              <a:rPr lang="uk-UA" sz="4000" dirty="0" err="1" smtClean="0"/>
              <a:t>апропонувати</a:t>
            </a:r>
            <a:r>
              <a:rPr lang="uk-UA" sz="4000" dirty="0" smtClean="0"/>
              <a:t> таку ситуацію, дати таке завдання, щоб знайти можливість запропонувати таку ситуацію, дати таке завдання, щоб навіть найслабший учень міг вирізнитись з кращого боку</a:t>
            </a:r>
            <a:endParaRPr lang="uk-UA" sz="4000" dirty="0"/>
          </a:p>
        </p:txBody>
      </p:sp>
    </p:spTree>
  </p:cSld>
  <p:clrMapOvr>
    <a:masterClrMapping/>
  </p:clrMapOvr>
  <p:transition spd="slow">
    <p:rand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472518" cy="5840435"/>
          </a:xfrm>
        </p:spPr>
        <p:txBody>
          <a:bodyPr>
            <a:noAutofit/>
          </a:bodyPr>
          <a:lstStyle/>
          <a:p>
            <a:r>
              <a:rPr lang="uk-UA" sz="4800" dirty="0" smtClean="0"/>
              <a:t>«Золотим»  правилом для вчителя, який навчає ІМ молодших школярів, має стати положення про те, що урок ІМ обов’язково повинен оснащуватись </a:t>
            </a:r>
            <a:r>
              <a:rPr lang="uk-UA" sz="4800" b="1" dirty="0" smtClean="0">
                <a:solidFill>
                  <a:srgbClr val="FFFF00"/>
                </a:solidFill>
              </a:rPr>
              <a:t>унаочненням.</a:t>
            </a:r>
            <a:r>
              <a:rPr lang="uk-UA" sz="4800" dirty="0" smtClean="0"/>
              <a:t> </a:t>
            </a:r>
            <a:endParaRPr lang="uk-UA" sz="4800" dirty="0"/>
          </a:p>
        </p:txBody>
      </p:sp>
    </p:spTree>
  </p:cSld>
  <p:clrMapOvr>
    <a:masterClrMapping/>
  </p:clrMapOvr>
  <p:transition spd="slow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1" y="1285860"/>
            <a:ext cx="8929719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algn="ctr"/>
            <a:r>
              <a:rPr lang="uk-UA" sz="6600" b="1" i="1" dirty="0" smtClean="0">
                <a:ln/>
                <a:solidFill>
                  <a:schemeClr val="accent3"/>
                </a:solidFill>
              </a:rPr>
              <a:t>Концептуальні зміни у навчанні іноземних мов</a:t>
            </a:r>
            <a:endParaRPr lang="uk-UA" sz="66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4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ЛІТЕРАТУРА:</a:t>
            </a:r>
            <a:br>
              <a:rPr lang="uk-UA" sz="4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uk-UA" sz="44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>
            <a:normAutofit/>
          </a:bodyPr>
          <a:lstStyle/>
          <a:p>
            <a:pPr lvl="0"/>
            <a:r>
              <a:rPr lang="uk-UA" dirty="0" err="1" smtClean="0"/>
              <a:t>Бігич</a:t>
            </a:r>
            <a:r>
              <a:rPr lang="uk-UA" dirty="0" smtClean="0"/>
              <a:t> О.Б. Теорія і практика формування методичної компетенції вчителя іноземної мови початкової школи: Навчальний посібник. – К.: </a:t>
            </a:r>
            <a:r>
              <a:rPr lang="uk-UA" dirty="0" err="1" smtClean="0"/>
              <a:t>Ленвіт</a:t>
            </a:r>
            <a:r>
              <a:rPr lang="uk-UA" dirty="0" smtClean="0"/>
              <a:t>, 2006. – 200 с.</a:t>
            </a:r>
          </a:p>
          <a:p>
            <a:pPr lvl="0"/>
            <a:r>
              <a:rPr lang="uk-UA" dirty="0" err="1" smtClean="0"/>
              <a:t>Зубенко</a:t>
            </a:r>
            <a:r>
              <a:rPr lang="uk-UA" dirty="0" smtClean="0"/>
              <a:t> Т.В. Комунікативний підхід до навчання іноземної мови в учнів початкової школи. – Миколаїв: МДУ імені В.О.Сухомлинського, 2006. – 120 с.</a:t>
            </a:r>
          </a:p>
          <a:p>
            <a:pPr lvl="0"/>
            <a:r>
              <a:rPr lang="uk-UA" dirty="0" smtClean="0"/>
              <a:t>Ніколаєва С.Ю. Методика навчання іноземних мов у середніх навчальних закладах. – К.: </a:t>
            </a:r>
            <a:r>
              <a:rPr lang="uk-UA" dirty="0" err="1" smtClean="0"/>
              <a:t>Ленвіт</a:t>
            </a:r>
            <a:r>
              <a:rPr lang="uk-UA" dirty="0" smtClean="0"/>
              <a:t>, 1999. – 320с.</a:t>
            </a:r>
          </a:p>
          <a:p>
            <a:endParaRPr lang="uk-UA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4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ЛІТЕРАТУРА:</a:t>
            </a:r>
            <a:br>
              <a:rPr lang="uk-UA" sz="4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/>
          </a:bodyPr>
          <a:lstStyle/>
          <a:p>
            <a:pPr lvl="0"/>
            <a:r>
              <a:rPr lang="uk-UA" dirty="0" smtClean="0"/>
              <a:t>Рогова Г.В., </a:t>
            </a:r>
            <a:r>
              <a:rPr lang="uk-UA" dirty="0" err="1" smtClean="0"/>
              <a:t>Верещагина</a:t>
            </a:r>
            <a:r>
              <a:rPr lang="uk-UA" dirty="0" smtClean="0"/>
              <a:t> И.Н.</a:t>
            </a:r>
            <a:r>
              <a:rPr lang="uk-UA" i="1" dirty="0" smtClean="0"/>
              <a:t> </a:t>
            </a:r>
            <a:r>
              <a:rPr lang="uk-UA" dirty="0" smtClean="0"/>
              <a:t>Методика </a:t>
            </a:r>
            <a:r>
              <a:rPr lang="uk-UA" dirty="0" err="1" smtClean="0"/>
              <a:t>обучения</a:t>
            </a:r>
            <a:r>
              <a:rPr lang="uk-UA" dirty="0" smtClean="0"/>
              <a:t> </a:t>
            </a:r>
            <a:r>
              <a:rPr lang="uk-UA" dirty="0" err="1" smtClean="0"/>
              <a:t>английскому</a:t>
            </a:r>
            <a:r>
              <a:rPr lang="uk-UA" dirty="0" smtClean="0"/>
              <a:t> </a:t>
            </a:r>
            <a:r>
              <a:rPr lang="uk-UA" dirty="0" err="1" smtClean="0"/>
              <a:t>языку</a:t>
            </a:r>
            <a:r>
              <a:rPr lang="uk-UA" dirty="0" smtClean="0"/>
              <a:t> на </a:t>
            </a:r>
            <a:r>
              <a:rPr lang="uk-UA" dirty="0" err="1" smtClean="0"/>
              <a:t>начальном</a:t>
            </a:r>
            <a:r>
              <a:rPr lang="uk-UA" dirty="0" smtClean="0"/>
              <a:t> </a:t>
            </a:r>
            <a:r>
              <a:rPr lang="uk-UA" dirty="0" err="1" smtClean="0"/>
              <a:t>этапе</a:t>
            </a:r>
            <a:r>
              <a:rPr lang="uk-UA" dirty="0" smtClean="0"/>
              <a:t> в </a:t>
            </a:r>
            <a:r>
              <a:rPr lang="uk-UA" dirty="0" err="1" smtClean="0"/>
              <a:t>общеобразовательных</a:t>
            </a:r>
            <a:r>
              <a:rPr lang="uk-UA" dirty="0" smtClean="0"/>
              <a:t> </a:t>
            </a:r>
            <a:r>
              <a:rPr lang="uk-UA" dirty="0" err="1" smtClean="0"/>
              <a:t>учреждениях</a:t>
            </a:r>
            <a:r>
              <a:rPr lang="uk-UA" dirty="0" smtClean="0"/>
              <a:t>: </a:t>
            </a:r>
            <a:r>
              <a:rPr lang="uk-UA" dirty="0" err="1" smtClean="0"/>
              <a:t>По­собие</a:t>
            </a:r>
            <a:r>
              <a:rPr lang="uk-UA" dirty="0" smtClean="0"/>
              <a:t> для </a:t>
            </a:r>
            <a:r>
              <a:rPr lang="uk-UA" dirty="0" err="1" smtClean="0"/>
              <a:t>учителей</a:t>
            </a:r>
            <a:r>
              <a:rPr lang="uk-UA" dirty="0" smtClean="0"/>
              <a:t> и </a:t>
            </a:r>
            <a:r>
              <a:rPr lang="uk-UA" dirty="0" err="1" smtClean="0"/>
              <a:t>студентов</a:t>
            </a:r>
            <a:r>
              <a:rPr lang="uk-UA" dirty="0" smtClean="0"/>
              <a:t> </a:t>
            </a:r>
            <a:r>
              <a:rPr lang="uk-UA" dirty="0" err="1" smtClean="0"/>
              <a:t>педвузов</a:t>
            </a:r>
            <a:r>
              <a:rPr lang="uk-UA" dirty="0" smtClean="0"/>
              <a:t>. - 3-е </a:t>
            </a:r>
            <a:r>
              <a:rPr lang="uk-UA" dirty="0" err="1" smtClean="0"/>
              <a:t>изд</a:t>
            </a:r>
            <a:r>
              <a:rPr lang="uk-UA" dirty="0" smtClean="0"/>
              <a:t>. - М.: </a:t>
            </a:r>
            <a:r>
              <a:rPr lang="uk-UA" dirty="0" err="1" smtClean="0"/>
              <a:t>Просвещение</a:t>
            </a:r>
            <a:r>
              <a:rPr lang="uk-UA" dirty="0" smtClean="0"/>
              <a:t>, 2000.-С. 224.</a:t>
            </a:r>
          </a:p>
          <a:p>
            <a:pPr lvl="0"/>
            <a:r>
              <a:rPr lang="uk-UA" dirty="0" err="1" smtClean="0"/>
              <a:t>Тульнова</a:t>
            </a:r>
            <a:r>
              <a:rPr lang="uk-UA" dirty="0" smtClean="0"/>
              <a:t> О.В. Використання комунікативного методу навчання іноземному говорінню на практиці // Англійська мова і література. – 2010. - №7. – С.2-5.</a:t>
            </a:r>
          </a:p>
          <a:p>
            <a:pPr lvl="0"/>
            <a:r>
              <a:rPr lang="uk-UA" dirty="0" err="1" smtClean="0"/>
              <a:t>Черниш</a:t>
            </a:r>
            <a:r>
              <a:rPr lang="uk-UA" dirty="0" smtClean="0"/>
              <a:t> В.В. Засоби формування іншомовної компетенції в діалогічному мовленні // Іноземні мови. – 2011. - №3. С. 15-22.</a:t>
            </a:r>
          </a:p>
          <a:p>
            <a:endParaRPr lang="uk-UA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143116"/>
            <a:ext cx="7498112" cy="2409828"/>
          </a:xfrm>
        </p:spPr>
        <p:txBody>
          <a:bodyPr>
            <a:normAutofit/>
          </a:bodyPr>
          <a:lstStyle/>
          <a:p>
            <a:pPr algn="ctr"/>
            <a:r>
              <a:rPr lang="uk-UA" sz="7200" b="1" dirty="0" smtClean="0">
                <a:solidFill>
                  <a:schemeClr val="tx2"/>
                </a:solidFill>
              </a:rPr>
              <a:t>Дякую за увагу!</a:t>
            </a:r>
            <a:endParaRPr lang="ru-RU" sz="7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dirty="0" smtClean="0"/>
              <a:t>Як зазначено у працях </a:t>
            </a:r>
            <a:r>
              <a:rPr lang="uk-UA" sz="3200" u="sng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Ніколаєвої</a:t>
            </a:r>
            <a:r>
              <a:rPr lang="uk-UA" sz="3200" u="sng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С.Ю. </a:t>
            </a:r>
            <a:r>
              <a:rPr lang="uk-UA" sz="3200" dirty="0" smtClean="0"/>
              <a:t>перехід до </a:t>
            </a:r>
            <a:r>
              <a:rPr lang="uk-UA" sz="3200" dirty="0" err="1" smtClean="0"/>
              <a:t>компетентісного</a:t>
            </a:r>
            <a:r>
              <a:rPr lang="uk-UA" sz="3200" dirty="0" smtClean="0"/>
              <a:t> підходу означає переорієнтацію з процесу на результат освіти в </a:t>
            </a:r>
            <a:r>
              <a:rPr lang="uk-UA" sz="3200" dirty="0" err="1" smtClean="0"/>
              <a:t>діяльнісному</a:t>
            </a:r>
            <a:r>
              <a:rPr lang="uk-UA" sz="3200" dirty="0" smtClean="0"/>
              <a:t> вимірі, у зміщенні акценту накопичення нормативно визначених знань, навичок і вмінь на формування й розвиток в учнів здатності практично діяти, застосування успішних дій у конкретних ситуаціях, на організацію освітнього процесу на основі урахування затребуваності навчальних досягнень випускника школи в суспільстві, забезпечення його спроможності відповідати реальним запитам. </a:t>
            </a:r>
            <a:endParaRPr lang="uk-UA" sz="32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marL="90488" indent="0" algn="ctr">
              <a:buNone/>
              <a:tabLst>
                <a:tab pos="90488" algn="l"/>
              </a:tabLst>
            </a:pPr>
            <a:r>
              <a:rPr lang="uk-UA" sz="4000" dirty="0" smtClean="0">
                <a:solidFill>
                  <a:srgbClr val="FFFF00"/>
                </a:solidFill>
              </a:rPr>
              <a:t>Іншомовна комунікативна компетенція за визначенням </a:t>
            </a:r>
            <a:r>
              <a:rPr lang="en-US" sz="4000" dirty="0" smtClean="0">
                <a:solidFill>
                  <a:srgbClr val="FFFF00"/>
                </a:solidFill>
              </a:rPr>
              <a:t>A</a:t>
            </a:r>
            <a:r>
              <a:rPr lang="uk-UA" sz="4000" dirty="0" smtClean="0">
                <a:solidFill>
                  <a:srgbClr val="FFFF00"/>
                </a:solidFill>
              </a:rPr>
              <a:t>.</a:t>
            </a:r>
            <a:r>
              <a:rPr lang="en-US" sz="4000" dirty="0" smtClean="0">
                <a:solidFill>
                  <a:srgbClr val="FFFF00"/>
                </a:solidFill>
              </a:rPr>
              <a:t>M</a:t>
            </a:r>
            <a:r>
              <a:rPr lang="uk-UA" sz="4000" dirty="0" err="1" smtClean="0">
                <a:solidFill>
                  <a:srgbClr val="FFFF00"/>
                </a:solidFill>
              </a:rPr>
              <a:t>.Щукіна</a:t>
            </a:r>
            <a:r>
              <a:rPr lang="uk-UA" sz="4000" dirty="0" smtClean="0"/>
              <a:t> –</a:t>
            </a:r>
          </a:p>
          <a:p>
            <a:pPr marL="90488" indent="0" algn="ctr">
              <a:buNone/>
              <a:tabLst>
                <a:tab pos="90488" algn="l"/>
              </a:tabLst>
            </a:pPr>
            <a:r>
              <a:rPr lang="uk-UA" sz="4000" dirty="0" smtClean="0"/>
              <a:t>це здатність вирішувати засобами іноземної мови актуальні для учнів завдання спілкування у побутовій, навчальній, виробничій і культурній сферах життя; вміння учня користуватися фактами мови і мовлення для реалізації цілей спілкування</a:t>
            </a:r>
            <a:endParaRPr lang="uk-UA" sz="40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90488" indent="0" algn="ctr">
              <a:buNone/>
            </a:pPr>
            <a:r>
              <a:rPr lang="uk-UA" sz="3100" dirty="0" smtClean="0"/>
              <a:t>Відповідно до нової освітньої політики в 2002/2003 навчальному році, вивчення іноземної мови розпочалося з 2-го класу. Цей факт стає серйозним випробуванням для </a:t>
            </a:r>
            <a:r>
              <a:rPr lang="uk-UA" sz="3100" dirty="0" err="1" smtClean="0"/>
              <a:t>учителей</a:t>
            </a:r>
            <a:r>
              <a:rPr lang="uk-UA" sz="3100" dirty="0" smtClean="0"/>
              <a:t> і всіх тих, хто причетний до цієї галузі, оскільки потребує перегляду й уточнення окремих поглядів на шкільний предмет "іноземна мова". Згідно з новим Держстандартом початкової загальної освіти вивчення предмета "Іноземна мова" в початковій школі починається з 2012/2013 навчального року повсюдно по Україні з 1-го класу </a:t>
            </a:r>
            <a:endParaRPr lang="uk-UA" sz="31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" y="1285861"/>
            <a:ext cx="8929719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Що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передбачає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перехід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до  </a:t>
            </a:r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компетентісного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підходу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 </a:t>
            </a:r>
            <a:endParaRPr lang="uk-UA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1000108"/>
            <a:ext cx="9144000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uk-UA" sz="66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Структура іншомовної комунікативної компетенції</a:t>
            </a:r>
            <a:endParaRPr lang="uk-UA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65</TotalTime>
  <Words>1247</Words>
  <PresentationFormat>Экран (4:3)</PresentationFormat>
  <Paragraphs>82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Техническая</vt:lpstr>
      <vt:lpstr>Слайд 1</vt:lpstr>
      <vt:lpstr>Основні поняття:</vt:lpstr>
      <vt:lpstr>ПЛАН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Мовна інтегрує фонетичну, лексичну, граматичну компетенції і передбачає засвоєння і усвідомлення мовних норм та адекватне їх застосування. </vt:lpstr>
      <vt:lpstr>Слайд 18</vt:lpstr>
      <vt:lpstr>Соціокультурна компетенція поділяється на: </vt:lpstr>
      <vt:lpstr>Слайд 20</vt:lpstr>
      <vt:lpstr>Слайд 21</vt:lpstr>
      <vt:lpstr>В сучасній методичній літературі виділяють чотири основні підходи:  </vt:lpstr>
      <vt:lpstr>Слайд 23</vt:lpstr>
      <vt:lpstr>Слайд 24</vt:lpstr>
      <vt:lpstr>Слайд 25</vt:lpstr>
      <vt:lpstr>Слайд 26</vt:lpstr>
      <vt:lpstr>Слайд 27</vt:lpstr>
      <vt:lpstr>Функції комунікативного підходу до навчання іноземної мови вбачаються в утворенні: </vt:lpstr>
      <vt:lpstr>Слайд 29</vt:lpstr>
      <vt:lpstr>Спілкування здійснюється у двох формах: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ЛІТЕРАТУРА: </vt:lpstr>
      <vt:lpstr>ЛІТЕРАТУРА: 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Acer</cp:lastModifiedBy>
  <cp:revision>11</cp:revision>
  <dcterms:created xsi:type="dcterms:W3CDTF">2014-03-10T09:23:19Z</dcterms:created>
  <dcterms:modified xsi:type="dcterms:W3CDTF">2014-09-28T13:44:25Z</dcterms:modified>
</cp:coreProperties>
</file>