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83" r:id="rId3"/>
    <p:sldId id="284" r:id="rId4"/>
    <p:sldId id="258" r:id="rId5"/>
    <p:sldId id="282" r:id="rId6"/>
    <p:sldId id="259" r:id="rId7"/>
    <p:sldId id="260" r:id="rId8"/>
    <p:sldId id="263" r:id="rId9"/>
    <p:sldId id="265" r:id="rId10"/>
    <p:sldId id="266" r:id="rId11"/>
    <p:sldId id="269" r:id="rId12"/>
    <p:sldId id="267" r:id="rId13"/>
    <p:sldId id="270" r:id="rId14"/>
    <p:sldId id="271" r:id="rId15"/>
    <p:sldId id="273" r:id="rId16"/>
    <p:sldId id="274" r:id="rId17"/>
    <p:sldId id="272" r:id="rId18"/>
    <p:sldId id="276" r:id="rId19"/>
    <p:sldId id="277" r:id="rId20"/>
    <p:sldId id="279" r:id="rId21"/>
    <p:sldId id="285" r:id="rId22"/>
    <p:sldId id="286" r:id="rId23"/>
    <p:sldId id="287" r:id="rId24"/>
    <p:sldId id="288" r:id="rId25"/>
    <p:sldId id="289" r:id="rId26"/>
    <p:sldId id="290" r:id="rId27"/>
    <p:sldId id="292" r:id="rId28"/>
    <p:sldId id="293" r:id="rId29"/>
    <p:sldId id="294" r:id="rId30"/>
    <p:sldId id="295" r:id="rId31"/>
    <p:sldId id="296" r:id="rId32"/>
    <p:sldId id="298" r:id="rId33"/>
    <p:sldId id="297" r:id="rId3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BEFA0B-91FB-4832-87CE-9931C2D1B8A4}" type="doc">
      <dgm:prSet loTypeId="urn:microsoft.com/office/officeart/2005/8/layout/hierarchy1" loCatId="hierarchy" qsTypeId="urn:microsoft.com/office/officeart/2005/8/quickstyle/simple3" qsCatId="simple" csTypeId="urn:microsoft.com/office/officeart/2005/8/colors/accent4_1" csCatId="accent4" phldr="1"/>
      <dgm:spPr/>
      <dgm:t>
        <a:bodyPr/>
        <a:lstStyle/>
        <a:p>
          <a:endParaRPr lang="uk-UA"/>
        </a:p>
      </dgm:t>
    </dgm:pt>
    <dgm:pt modelId="{2AD83879-5105-42B5-BD14-892FB47B794C}">
      <dgm:prSet phldrT="[Текст]" custT="1"/>
      <dgm:spPr/>
      <dgm:t>
        <a:bodyPr/>
        <a:lstStyle/>
        <a:p>
          <a:r>
            <a:rPr lang="uk-UA" sz="4000" b="1" baseline="0" dirty="0" smtClean="0"/>
            <a:t>Види рольових ігор</a:t>
          </a:r>
          <a:endParaRPr lang="uk-UA" sz="4000" b="1" baseline="0" dirty="0"/>
        </a:p>
      </dgm:t>
    </dgm:pt>
    <dgm:pt modelId="{EF42D3EE-98F9-405D-ADCD-7867E2C2BF05}" type="parTrans" cxnId="{B4EADAB3-DD04-4CAA-ADCD-632F44C45084}">
      <dgm:prSet/>
      <dgm:spPr/>
      <dgm:t>
        <a:bodyPr/>
        <a:lstStyle/>
        <a:p>
          <a:endParaRPr lang="uk-UA"/>
        </a:p>
      </dgm:t>
    </dgm:pt>
    <dgm:pt modelId="{03251BC4-EB1C-418E-9883-151367FFEE28}" type="sibTrans" cxnId="{B4EADAB3-DD04-4CAA-ADCD-632F44C45084}">
      <dgm:prSet/>
      <dgm:spPr/>
      <dgm:t>
        <a:bodyPr/>
        <a:lstStyle/>
        <a:p>
          <a:endParaRPr lang="uk-UA"/>
        </a:p>
      </dgm:t>
    </dgm:pt>
    <dgm:pt modelId="{1268B802-D502-4182-8D9A-6C48FE0C631D}">
      <dgm:prSet/>
      <dgm:spPr/>
      <dgm:t>
        <a:bodyPr/>
        <a:lstStyle/>
        <a:p>
          <a:r>
            <a:rPr lang="uk-UA" b="1" dirty="0" smtClean="0"/>
            <a:t> театралізація </a:t>
          </a:r>
          <a:r>
            <a:rPr lang="uk-UA" dirty="0" smtClean="0"/>
            <a:t>(драматизація, інсценізація) </a:t>
          </a:r>
          <a:endParaRPr lang="uk-UA" dirty="0"/>
        </a:p>
      </dgm:t>
    </dgm:pt>
    <dgm:pt modelId="{94488E88-5298-4632-8E59-B5E52BBCC51F}" type="parTrans" cxnId="{4D5E3CAF-A7C4-49B6-ADF1-DA6710C7DC21}">
      <dgm:prSet/>
      <dgm:spPr/>
      <dgm:t>
        <a:bodyPr/>
        <a:lstStyle/>
        <a:p>
          <a:endParaRPr lang="uk-UA"/>
        </a:p>
      </dgm:t>
    </dgm:pt>
    <dgm:pt modelId="{A6E6F84A-D5ED-47D0-8ADC-926D2942D372}" type="sibTrans" cxnId="{4D5E3CAF-A7C4-49B6-ADF1-DA6710C7DC21}">
      <dgm:prSet/>
      <dgm:spPr/>
      <dgm:t>
        <a:bodyPr/>
        <a:lstStyle/>
        <a:p>
          <a:endParaRPr lang="uk-UA"/>
        </a:p>
      </dgm:t>
    </dgm:pt>
    <dgm:pt modelId="{5059228C-C3EB-4AC8-9C69-941F194B0C7C}">
      <dgm:prSet/>
      <dgm:spPr/>
      <dgm:t>
        <a:bodyPr/>
        <a:lstStyle/>
        <a:p>
          <a:r>
            <a:rPr lang="uk-UA" b="1" dirty="0" smtClean="0"/>
            <a:t>ситуаційно-рольова гра</a:t>
          </a:r>
          <a:endParaRPr lang="uk-UA" b="1" dirty="0"/>
        </a:p>
      </dgm:t>
    </dgm:pt>
    <dgm:pt modelId="{DC3A3DB2-C977-4C1B-966C-50CD9B510F68}" type="parTrans" cxnId="{35FFAEE5-93BE-4835-B390-427184C668B8}">
      <dgm:prSet/>
      <dgm:spPr/>
      <dgm:t>
        <a:bodyPr/>
        <a:lstStyle/>
        <a:p>
          <a:endParaRPr lang="uk-UA"/>
        </a:p>
      </dgm:t>
    </dgm:pt>
    <dgm:pt modelId="{763033F4-F774-42E4-A905-6506F9EADF68}" type="sibTrans" cxnId="{35FFAEE5-93BE-4835-B390-427184C668B8}">
      <dgm:prSet/>
      <dgm:spPr/>
      <dgm:t>
        <a:bodyPr/>
        <a:lstStyle/>
        <a:p>
          <a:endParaRPr lang="uk-UA"/>
        </a:p>
      </dgm:t>
    </dgm:pt>
    <dgm:pt modelId="{88BEEE07-0792-4911-86B0-043DB9E775CB}" type="pres">
      <dgm:prSet presAssocID="{32BEFA0B-91FB-4832-87CE-9931C2D1B8A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1B1D1CF3-0A68-409C-8EF4-9594220F5BC6}" type="pres">
      <dgm:prSet presAssocID="{2AD83879-5105-42B5-BD14-892FB47B794C}" presName="hierRoot1" presStyleCnt="0"/>
      <dgm:spPr/>
    </dgm:pt>
    <dgm:pt modelId="{A0F25E0F-554F-4417-8B1A-BA7E150E0489}" type="pres">
      <dgm:prSet presAssocID="{2AD83879-5105-42B5-BD14-892FB47B794C}" presName="composite" presStyleCnt="0"/>
      <dgm:spPr/>
    </dgm:pt>
    <dgm:pt modelId="{08A9CF11-0D07-4F22-BE5F-BFDB6BEDA057}" type="pres">
      <dgm:prSet presAssocID="{2AD83879-5105-42B5-BD14-892FB47B794C}" presName="background" presStyleLbl="node0" presStyleIdx="0" presStyleCnt="1"/>
      <dgm:spPr/>
    </dgm:pt>
    <dgm:pt modelId="{115BE12C-E3D8-48F1-8D74-1B23C4CF296B}" type="pres">
      <dgm:prSet presAssocID="{2AD83879-5105-42B5-BD14-892FB47B794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B39575B-90AA-424F-84CB-04E3CA7B072F}" type="pres">
      <dgm:prSet presAssocID="{2AD83879-5105-42B5-BD14-892FB47B794C}" presName="hierChild2" presStyleCnt="0"/>
      <dgm:spPr/>
    </dgm:pt>
    <dgm:pt modelId="{D7F56A79-C254-4CE4-B3C5-C96F79A4860A}" type="pres">
      <dgm:prSet presAssocID="{94488E88-5298-4632-8E59-B5E52BBCC51F}" presName="Name10" presStyleLbl="parChTrans1D2" presStyleIdx="0" presStyleCnt="2"/>
      <dgm:spPr/>
      <dgm:t>
        <a:bodyPr/>
        <a:lstStyle/>
        <a:p>
          <a:endParaRPr lang="uk-UA"/>
        </a:p>
      </dgm:t>
    </dgm:pt>
    <dgm:pt modelId="{3AFB329E-C908-46A1-AF30-2F8B0B2596BA}" type="pres">
      <dgm:prSet presAssocID="{1268B802-D502-4182-8D9A-6C48FE0C631D}" presName="hierRoot2" presStyleCnt="0"/>
      <dgm:spPr/>
    </dgm:pt>
    <dgm:pt modelId="{CDD5B65D-A122-48D9-A351-16EE1D448016}" type="pres">
      <dgm:prSet presAssocID="{1268B802-D502-4182-8D9A-6C48FE0C631D}" presName="composite2" presStyleCnt="0"/>
      <dgm:spPr/>
    </dgm:pt>
    <dgm:pt modelId="{A38DB77B-0113-4B06-A240-1BA8ADA6E758}" type="pres">
      <dgm:prSet presAssocID="{1268B802-D502-4182-8D9A-6C48FE0C631D}" presName="background2" presStyleLbl="node2" presStyleIdx="0" presStyleCnt="2"/>
      <dgm:spPr/>
    </dgm:pt>
    <dgm:pt modelId="{46C4EA3B-A6C9-466A-ABEA-94A924B1C4F0}" type="pres">
      <dgm:prSet presAssocID="{1268B802-D502-4182-8D9A-6C48FE0C631D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B875FAC-7106-4721-9187-8C040D2C7701}" type="pres">
      <dgm:prSet presAssocID="{1268B802-D502-4182-8D9A-6C48FE0C631D}" presName="hierChild3" presStyleCnt="0"/>
      <dgm:spPr/>
    </dgm:pt>
    <dgm:pt modelId="{A2A1853B-995F-4AA4-BD68-874705FEA950}" type="pres">
      <dgm:prSet presAssocID="{DC3A3DB2-C977-4C1B-966C-50CD9B510F68}" presName="Name10" presStyleLbl="parChTrans1D2" presStyleIdx="1" presStyleCnt="2"/>
      <dgm:spPr/>
      <dgm:t>
        <a:bodyPr/>
        <a:lstStyle/>
        <a:p>
          <a:endParaRPr lang="uk-UA"/>
        </a:p>
      </dgm:t>
    </dgm:pt>
    <dgm:pt modelId="{CD596096-F658-4A0A-B169-E36546C3A6D4}" type="pres">
      <dgm:prSet presAssocID="{5059228C-C3EB-4AC8-9C69-941F194B0C7C}" presName="hierRoot2" presStyleCnt="0"/>
      <dgm:spPr/>
    </dgm:pt>
    <dgm:pt modelId="{88E20293-608E-460D-BD2B-A9BB18B7F985}" type="pres">
      <dgm:prSet presAssocID="{5059228C-C3EB-4AC8-9C69-941F194B0C7C}" presName="composite2" presStyleCnt="0"/>
      <dgm:spPr/>
    </dgm:pt>
    <dgm:pt modelId="{844226DC-2F92-473E-81F1-6A297DE56904}" type="pres">
      <dgm:prSet presAssocID="{5059228C-C3EB-4AC8-9C69-941F194B0C7C}" presName="background2" presStyleLbl="node2" presStyleIdx="1" presStyleCnt="2"/>
      <dgm:spPr/>
    </dgm:pt>
    <dgm:pt modelId="{C82FD0FF-D086-42A1-8F8C-87DDB0D1A790}" type="pres">
      <dgm:prSet presAssocID="{5059228C-C3EB-4AC8-9C69-941F194B0C7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FBFDFC9-9FAB-434F-9169-0A1E885422DF}" type="pres">
      <dgm:prSet presAssocID="{5059228C-C3EB-4AC8-9C69-941F194B0C7C}" presName="hierChild3" presStyleCnt="0"/>
      <dgm:spPr/>
    </dgm:pt>
  </dgm:ptLst>
  <dgm:cxnLst>
    <dgm:cxn modelId="{B4EADAB3-DD04-4CAA-ADCD-632F44C45084}" srcId="{32BEFA0B-91FB-4832-87CE-9931C2D1B8A4}" destId="{2AD83879-5105-42B5-BD14-892FB47B794C}" srcOrd="0" destOrd="0" parTransId="{EF42D3EE-98F9-405D-ADCD-7867E2C2BF05}" sibTransId="{03251BC4-EB1C-418E-9883-151367FFEE28}"/>
    <dgm:cxn modelId="{928E0272-21BE-4BB3-AB70-218005626A6F}" type="presOf" srcId="{32BEFA0B-91FB-4832-87CE-9931C2D1B8A4}" destId="{88BEEE07-0792-4911-86B0-043DB9E775CB}" srcOrd="0" destOrd="0" presId="urn:microsoft.com/office/officeart/2005/8/layout/hierarchy1"/>
    <dgm:cxn modelId="{9A9E9AF5-FAE3-4EAC-86EF-6D286BED408A}" type="presOf" srcId="{5059228C-C3EB-4AC8-9C69-941F194B0C7C}" destId="{C82FD0FF-D086-42A1-8F8C-87DDB0D1A790}" srcOrd="0" destOrd="0" presId="urn:microsoft.com/office/officeart/2005/8/layout/hierarchy1"/>
    <dgm:cxn modelId="{E3565450-2EF5-4A58-80A7-3C24FC7086DF}" type="presOf" srcId="{1268B802-D502-4182-8D9A-6C48FE0C631D}" destId="{46C4EA3B-A6C9-466A-ABEA-94A924B1C4F0}" srcOrd="0" destOrd="0" presId="urn:microsoft.com/office/officeart/2005/8/layout/hierarchy1"/>
    <dgm:cxn modelId="{4D5E3CAF-A7C4-49B6-ADF1-DA6710C7DC21}" srcId="{2AD83879-5105-42B5-BD14-892FB47B794C}" destId="{1268B802-D502-4182-8D9A-6C48FE0C631D}" srcOrd="0" destOrd="0" parTransId="{94488E88-5298-4632-8E59-B5E52BBCC51F}" sibTransId="{A6E6F84A-D5ED-47D0-8ADC-926D2942D372}"/>
    <dgm:cxn modelId="{35FFAEE5-93BE-4835-B390-427184C668B8}" srcId="{2AD83879-5105-42B5-BD14-892FB47B794C}" destId="{5059228C-C3EB-4AC8-9C69-941F194B0C7C}" srcOrd="1" destOrd="0" parTransId="{DC3A3DB2-C977-4C1B-966C-50CD9B510F68}" sibTransId="{763033F4-F774-42E4-A905-6506F9EADF68}"/>
    <dgm:cxn modelId="{237931CE-3F30-4766-87F7-89E4021AFA40}" type="presOf" srcId="{94488E88-5298-4632-8E59-B5E52BBCC51F}" destId="{D7F56A79-C254-4CE4-B3C5-C96F79A4860A}" srcOrd="0" destOrd="0" presId="urn:microsoft.com/office/officeart/2005/8/layout/hierarchy1"/>
    <dgm:cxn modelId="{334A74B5-3C6E-457F-842A-42BF8C2F1C0C}" type="presOf" srcId="{2AD83879-5105-42B5-BD14-892FB47B794C}" destId="{115BE12C-E3D8-48F1-8D74-1B23C4CF296B}" srcOrd="0" destOrd="0" presId="urn:microsoft.com/office/officeart/2005/8/layout/hierarchy1"/>
    <dgm:cxn modelId="{4F79CB91-6BCB-4997-BFAD-CFF542216523}" type="presOf" srcId="{DC3A3DB2-C977-4C1B-966C-50CD9B510F68}" destId="{A2A1853B-995F-4AA4-BD68-874705FEA950}" srcOrd="0" destOrd="0" presId="urn:microsoft.com/office/officeart/2005/8/layout/hierarchy1"/>
    <dgm:cxn modelId="{968E4D41-9AE6-4783-BAFF-734BC8F46334}" type="presParOf" srcId="{88BEEE07-0792-4911-86B0-043DB9E775CB}" destId="{1B1D1CF3-0A68-409C-8EF4-9594220F5BC6}" srcOrd="0" destOrd="0" presId="urn:microsoft.com/office/officeart/2005/8/layout/hierarchy1"/>
    <dgm:cxn modelId="{764993EA-C966-466F-9D96-58E110DAF3A6}" type="presParOf" srcId="{1B1D1CF3-0A68-409C-8EF4-9594220F5BC6}" destId="{A0F25E0F-554F-4417-8B1A-BA7E150E0489}" srcOrd="0" destOrd="0" presId="urn:microsoft.com/office/officeart/2005/8/layout/hierarchy1"/>
    <dgm:cxn modelId="{E35F7FB7-CEFE-441D-B8EF-87B8C61FD458}" type="presParOf" srcId="{A0F25E0F-554F-4417-8B1A-BA7E150E0489}" destId="{08A9CF11-0D07-4F22-BE5F-BFDB6BEDA057}" srcOrd="0" destOrd="0" presId="urn:microsoft.com/office/officeart/2005/8/layout/hierarchy1"/>
    <dgm:cxn modelId="{30267C79-4E1E-4D8E-B745-1EE72D298306}" type="presParOf" srcId="{A0F25E0F-554F-4417-8B1A-BA7E150E0489}" destId="{115BE12C-E3D8-48F1-8D74-1B23C4CF296B}" srcOrd="1" destOrd="0" presId="urn:microsoft.com/office/officeart/2005/8/layout/hierarchy1"/>
    <dgm:cxn modelId="{7ECAB8D5-4F28-47B7-B92D-992760B1E9DA}" type="presParOf" srcId="{1B1D1CF3-0A68-409C-8EF4-9594220F5BC6}" destId="{9B39575B-90AA-424F-84CB-04E3CA7B072F}" srcOrd="1" destOrd="0" presId="urn:microsoft.com/office/officeart/2005/8/layout/hierarchy1"/>
    <dgm:cxn modelId="{2E2C4E0A-48A5-4FBD-AC5E-12792CC83F19}" type="presParOf" srcId="{9B39575B-90AA-424F-84CB-04E3CA7B072F}" destId="{D7F56A79-C254-4CE4-B3C5-C96F79A4860A}" srcOrd="0" destOrd="0" presId="urn:microsoft.com/office/officeart/2005/8/layout/hierarchy1"/>
    <dgm:cxn modelId="{4C81FC17-EACE-49A0-94AE-0F0890138E13}" type="presParOf" srcId="{9B39575B-90AA-424F-84CB-04E3CA7B072F}" destId="{3AFB329E-C908-46A1-AF30-2F8B0B2596BA}" srcOrd="1" destOrd="0" presId="urn:microsoft.com/office/officeart/2005/8/layout/hierarchy1"/>
    <dgm:cxn modelId="{D8F977A2-DA12-4F81-9385-133B1D8151B2}" type="presParOf" srcId="{3AFB329E-C908-46A1-AF30-2F8B0B2596BA}" destId="{CDD5B65D-A122-48D9-A351-16EE1D448016}" srcOrd="0" destOrd="0" presId="urn:microsoft.com/office/officeart/2005/8/layout/hierarchy1"/>
    <dgm:cxn modelId="{0CAD5656-D3ED-4BE1-88B6-DFC888AE200E}" type="presParOf" srcId="{CDD5B65D-A122-48D9-A351-16EE1D448016}" destId="{A38DB77B-0113-4B06-A240-1BA8ADA6E758}" srcOrd="0" destOrd="0" presId="urn:microsoft.com/office/officeart/2005/8/layout/hierarchy1"/>
    <dgm:cxn modelId="{D1705542-A2B0-45B3-9AC2-6C5210354D0E}" type="presParOf" srcId="{CDD5B65D-A122-48D9-A351-16EE1D448016}" destId="{46C4EA3B-A6C9-466A-ABEA-94A924B1C4F0}" srcOrd="1" destOrd="0" presId="urn:microsoft.com/office/officeart/2005/8/layout/hierarchy1"/>
    <dgm:cxn modelId="{BE5A9C71-B982-439B-B124-FDDA0433A18F}" type="presParOf" srcId="{3AFB329E-C908-46A1-AF30-2F8B0B2596BA}" destId="{9B875FAC-7106-4721-9187-8C040D2C7701}" srcOrd="1" destOrd="0" presId="urn:microsoft.com/office/officeart/2005/8/layout/hierarchy1"/>
    <dgm:cxn modelId="{ABD7B5CA-D85F-4091-B3DB-C205690C3B7C}" type="presParOf" srcId="{9B39575B-90AA-424F-84CB-04E3CA7B072F}" destId="{A2A1853B-995F-4AA4-BD68-874705FEA950}" srcOrd="2" destOrd="0" presId="urn:microsoft.com/office/officeart/2005/8/layout/hierarchy1"/>
    <dgm:cxn modelId="{0AD72CE8-EF79-432A-8AEE-D2881241D46A}" type="presParOf" srcId="{9B39575B-90AA-424F-84CB-04E3CA7B072F}" destId="{CD596096-F658-4A0A-B169-E36546C3A6D4}" srcOrd="3" destOrd="0" presId="urn:microsoft.com/office/officeart/2005/8/layout/hierarchy1"/>
    <dgm:cxn modelId="{2A039D58-08D3-458E-BA11-CE3894DAD690}" type="presParOf" srcId="{CD596096-F658-4A0A-B169-E36546C3A6D4}" destId="{88E20293-608E-460D-BD2B-A9BB18B7F985}" srcOrd="0" destOrd="0" presId="urn:microsoft.com/office/officeart/2005/8/layout/hierarchy1"/>
    <dgm:cxn modelId="{897EBFFC-B40A-4710-9658-57866370BE48}" type="presParOf" srcId="{88E20293-608E-460D-BD2B-A9BB18B7F985}" destId="{844226DC-2F92-473E-81F1-6A297DE56904}" srcOrd="0" destOrd="0" presId="urn:microsoft.com/office/officeart/2005/8/layout/hierarchy1"/>
    <dgm:cxn modelId="{F2655CE1-95A0-4135-9988-6F12726AAAE0}" type="presParOf" srcId="{88E20293-608E-460D-BD2B-A9BB18B7F985}" destId="{C82FD0FF-D086-42A1-8F8C-87DDB0D1A790}" srcOrd="1" destOrd="0" presId="urn:microsoft.com/office/officeart/2005/8/layout/hierarchy1"/>
    <dgm:cxn modelId="{607FFFCC-E2C6-4C3D-B74D-D43702568140}" type="presParOf" srcId="{CD596096-F658-4A0A-B169-E36546C3A6D4}" destId="{5FBFDFC9-9FAB-434F-9169-0A1E885422D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76B76B-4F0C-4ECA-82C4-956F2B18699B}" type="doc">
      <dgm:prSet loTypeId="urn:microsoft.com/office/officeart/2005/8/layout/hierarchy1" loCatId="hierarchy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uk-UA"/>
        </a:p>
      </dgm:t>
    </dgm:pt>
    <dgm:pt modelId="{118008D1-FFA7-4B1C-A433-3D2BF81D268B}">
      <dgm:prSet phldrT="[Текст]" custT="1"/>
      <dgm:spPr/>
      <dgm:t>
        <a:bodyPr/>
        <a:lstStyle/>
        <a:p>
          <a:r>
            <a:rPr lang="uk-UA" sz="3200" b="1" dirty="0" smtClean="0"/>
            <a:t>Дидактичні ігри</a:t>
          </a:r>
          <a:endParaRPr lang="uk-UA" sz="3200" b="1" dirty="0"/>
        </a:p>
      </dgm:t>
    </dgm:pt>
    <dgm:pt modelId="{76B2C416-CDF7-4AC3-97B4-433152D252E7}" type="parTrans" cxnId="{CA7820CE-1EED-4B81-9274-496BDB75E301}">
      <dgm:prSet/>
      <dgm:spPr/>
      <dgm:t>
        <a:bodyPr/>
        <a:lstStyle/>
        <a:p>
          <a:endParaRPr lang="uk-UA"/>
        </a:p>
      </dgm:t>
    </dgm:pt>
    <dgm:pt modelId="{FD67CB63-3A1A-4D25-9374-2431056903FA}" type="sibTrans" cxnId="{CA7820CE-1EED-4B81-9274-496BDB75E301}">
      <dgm:prSet/>
      <dgm:spPr/>
      <dgm:t>
        <a:bodyPr/>
        <a:lstStyle/>
        <a:p>
          <a:endParaRPr lang="uk-UA"/>
        </a:p>
      </dgm:t>
    </dgm:pt>
    <dgm:pt modelId="{C9405D64-CCC3-441E-A9DB-4D36CACCF117}">
      <dgm:prSet phldrT="[Текст]" custT="1"/>
      <dgm:spPr/>
      <dgm:t>
        <a:bodyPr/>
        <a:lstStyle/>
        <a:p>
          <a:r>
            <a:rPr lang="uk-UA" sz="2700" dirty="0" smtClean="0"/>
            <a:t>граматичні </a:t>
          </a:r>
          <a:endParaRPr lang="uk-UA" sz="2700" dirty="0"/>
        </a:p>
      </dgm:t>
    </dgm:pt>
    <dgm:pt modelId="{1DFCFAB9-1F2B-4CB5-A351-7C5C5A935FB4}" type="parTrans" cxnId="{862D7916-47AF-4D00-884F-F918950F806F}">
      <dgm:prSet/>
      <dgm:spPr/>
      <dgm:t>
        <a:bodyPr/>
        <a:lstStyle/>
        <a:p>
          <a:endParaRPr lang="uk-UA"/>
        </a:p>
      </dgm:t>
    </dgm:pt>
    <dgm:pt modelId="{A275D700-5E52-48D1-821D-32FAFE356B75}" type="sibTrans" cxnId="{862D7916-47AF-4D00-884F-F918950F806F}">
      <dgm:prSet/>
      <dgm:spPr/>
      <dgm:t>
        <a:bodyPr/>
        <a:lstStyle/>
        <a:p>
          <a:endParaRPr lang="uk-UA"/>
        </a:p>
      </dgm:t>
    </dgm:pt>
    <dgm:pt modelId="{3A1EBBF6-F473-41AB-96E9-BCA859C41E04}">
      <dgm:prSet phldrT="[Текст]" custT="1"/>
      <dgm:spPr/>
      <dgm:t>
        <a:bodyPr/>
        <a:lstStyle/>
        <a:p>
          <a:r>
            <a:rPr lang="uk-UA" sz="2700" dirty="0" smtClean="0"/>
            <a:t>лексичні</a:t>
          </a:r>
          <a:endParaRPr lang="uk-UA" sz="2700" dirty="0"/>
        </a:p>
      </dgm:t>
    </dgm:pt>
    <dgm:pt modelId="{F23A3711-844A-4EE0-BD45-6F481C37D49D}" type="parTrans" cxnId="{82A05BFF-5445-4C88-92B1-499D678C318A}">
      <dgm:prSet/>
      <dgm:spPr/>
      <dgm:t>
        <a:bodyPr/>
        <a:lstStyle/>
        <a:p>
          <a:endParaRPr lang="uk-UA"/>
        </a:p>
      </dgm:t>
    </dgm:pt>
    <dgm:pt modelId="{F600AC2B-DAA8-4973-914F-60BD2A39A942}" type="sibTrans" cxnId="{82A05BFF-5445-4C88-92B1-499D678C318A}">
      <dgm:prSet/>
      <dgm:spPr/>
      <dgm:t>
        <a:bodyPr/>
        <a:lstStyle/>
        <a:p>
          <a:endParaRPr lang="uk-UA"/>
        </a:p>
      </dgm:t>
    </dgm:pt>
    <dgm:pt modelId="{474DF778-069B-4DE7-AB2E-A555281585C0}">
      <dgm:prSet custT="1"/>
      <dgm:spPr/>
      <dgm:t>
        <a:bodyPr/>
        <a:lstStyle/>
        <a:p>
          <a:r>
            <a:rPr lang="uk-UA" sz="2700" dirty="0" smtClean="0"/>
            <a:t>фонетичні</a:t>
          </a:r>
          <a:endParaRPr lang="uk-UA" sz="2700" dirty="0"/>
        </a:p>
      </dgm:t>
    </dgm:pt>
    <dgm:pt modelId="{FA55A427-9F4D-4A3A-9C06-2030F221D102}" type="parTrans" cxnId="{6F0529FF-A34B-4252-8637-675603C382FF}">
      <dgm:prSet/>
      <dgm:spPr/>
      <dgm:t>
        <a:bodyPr/>
        <a:lstStyle/>
        <a:p>
          <a:endParaRPr lang="uk-UA"/>
        </a:p>
      </dgm:t>
    </dgm:pt>
    <dgm:pt modelId="{7FACFEA6-443B-410F-87AE-DB997C292D6C}" type="sibTrans" cxnId="{6F0529FF-A34B-4252-8637-675603C382FF}">
      <dgm:prSet/>
      <dgm:spPr/>
      <dgm:t>
        <a:bodyPr/>
        <a:lstStyle/>
        <a:p>
          <a:endParaRPr lang="uk-UA"/>
        </a:p>
      </dgm:t>
    </dgm:pt>
    <dgm:pt modelId="{062B404A-D1FF-4F92-9D6F-DFF2F7F9CE4D}">
      <dgm:prSet custT="1"/>
      <dgm:spPr/>
      <dgm:t>
        <a:bodyPr/>
        <a:lstStyle/>
        <a:p>
          <a:r>
            <a:rPr lang="uk-UA" sz="2700" dirty="0" smtClean="0"/>
            <a:t>орфографічні</a:t>
          </a:r>
          <a:endParaRPr lang="uk-UA" sz="2700" dirty="0"/>
        </a:p>
      </dgm:t>
    </dgm:pt>
    <dgm:pt modelId="{18309CDA-74DB-4A88-8D3A-2D3958AA8658}" type="parTrans" cxnId="{79E092FE-3044-4F64-A0BF-F5B0BC4638BD}">
      <dgm:prSet/>
      <dgm:spPr/>
      <dgm:t>
        <a:bodyPr/>
        <a:lstStyle/>
        <a:p>
          <a:endParaRPr lang="uk-UA"/>
        </a:p>
      </dgm:t>
    </dgm:pt>
    <dgm:pt modelId="{1BDDEBC2-9F54-4D94-B0AF-2FFB9C8125FB}" type="sibTrans" cxnId="{79E092FE-3044-4F64-A0BF-F5B0BC4638BD}">
      <dgm:prSet/>
      <dgm:spPr/>
      <dgm:t>
        <a:bodyPr/>
        <a:lstStyle/>
        <a:p>
          <a:endParaRPr lang="uk-UA"/>
        </a:p>
      </dgm:t>
    </dgm:pt>
    <dgm:pt modelId="{CD07B7DF-CDEB-4FE9-B0F0-996CF62D5573}" type="pres">
      <dgm:prSet presAssocID="{6B76B76B-4F0C-4ECA-82C4-956F2B18699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C793BA35-F7AE-4FE2-95C5-007C3F6DA7F8}" type="pres">
      <dgm:prSet presAssocID="{118008D1-FFA7-4B1C-A433-3D2BF81D268B}" presName="hierRoot1" presStyleCnt="0"/>
      <dgm:spPr/>
    </dgm:pt>
    <dgm:pt modelId="{AE671C7C-A7DF-4948-85BC-F8A392C705CF}" type="pres">
      <dgm:prSet presAssocID="{118008D1-FFA7-4B1C-A433-3D2BF81D268B}" presName="composite" presStyleCnt="0"/>
      <dgm:spPr/>
    </dgm:pt>
    <dgm:pt modelId="{49DA7294-30D5-48D5-86D6-F31D054238E0}" type="pres">
      <dgm:prSet presAssocID="{118008D1-FFA7-4B1C-A433-3D2BF81D268B}" presName="background" presStyleLbl="node0" presStyleIdx="0" presStyleCnt="1"/>
      <dgm:spPr/>
    </dgm:pt>
    <dgm:pt modelId="{7EEDDC50-7EAB-489E-92F1-981535441FF5}" type="pres">
      <dgm:prSet presAssocID="{118008D1-FFA7-4B1C-A433-3D2BF81D268B}" presName="text" presStyleLbl="fgAcc0" presStyleIdx="0" presStyleCnt="1" custScaleX="206506" custLinFactNeighborX="-2658" custLinFactNeighborY="-64735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36766D2-E473-4720-840A-DC595FE38D2D}" type="pres">
      <dgm:prSet presAssocID="{118008D1-FFA7-4B1C-A433-3D2BF81D268B}" presName="hierChild2" presStyleCnt="0"/>
      <dgm:spPr/>
    </dgm:pt>
    <dgm:pt modelId="{E71C61AA-1442-418F-A06E-D636139CF22D}" type="pres">
      <dgm:prSet presAssocID="{1DFCFAB9-1F2B-4CB5-A351-7C5C5A935FB4}" presName="Name10" presStyleLbl="parChTrans1D2" presStyleIdx="0" presStyleCnt="4"/>
      <dgm:spPr/>
      <dgm:t>
        <a:bodyPr/>
        <a:lstStyle/>
        <a:p>
          <a:endParaRPr lang="uk-UA"/>
        </a:p>
      </dgm:t>
    </dgm:pt>
    <dgm:pt modelId="{F7B782C5-2067-47C1-B239-5A266FF16D78}" type="pres">
      <dgm:prSet presAssocID="{C9405D64-CCC3-441E-A9DB-4D36CACCF117}" presName="hierRoot2" presStyleCnt="0"/>
      <dgm:spPr/>
    </dgm:pt>
    <dgm:pt modelId="{A8C48F83-E449-4E58-A544-DD5365C8BA9E}" type="pres">
      <dgm:prSet presAssocID="{C9405D64-CCC3-441E-A9DB-4D36CACCF117}" presName="composite2" presStyleCnt="0"/>
      <dgm:spPr/>
    </dgm:pt>
    <dgm:pt modelId="{466B22F9-0B06-4ADB-AF2E-68E9C3FD4515}" type="pres">
      <dgm:prSet presAssocID="{C9405D64-CCC3-441E-A9DB-4D36CACCF117}" presName="background2" presStyleLbl="node2" presStyleIdx="0" presStyleCnt="4"/>
      <dgm:spPr/>
    </dgm:pt>
    <dgm:pt modelId="{609C837E-3BBE-4782-AAEB-B2515AEB841C}" type="pres">
      <dgm:prSet presAssocID="{C9405D64-CCC3-441E-A9DB-4D36CACCF117}" presName="text2" presStyleLbl="fgAcc2" presStyleIdx="0" presStyleCnt="4" custScaleX="12250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E75A2E8A-AB78-44B5-AD2B-1217E8B3D3C9}" type="pres">
      <dgm:prSet presAssocID="{C9405D64-CCC3-441E-A9DB-4D36CACCF117}" presName="hierChild3" presStyleCnt="0"/>
      <dgm:spPr/>
    </dgm:pt>
    <dgm:pt modelId="{561C0A4C-EC9D-4AAE-8C01-9ED1541A8BEA}" type="pres">
      <dgm:prSet presAssocID="{F23A3711-844A-4EE0-BD45-6F481C37D49D}" presName="Name10" presStyleLbl="parChTrans1D2" presStyleIdx="1" presStyleCnt="4"/>
      <dgm:spPr/>
      <dgm:t>
        <a:bodyPr/>
        <a:lstStyle/>
        <a:p>
          <a:endParaRPr lang="uk-UA"/>
        </a:p>
      </dgm:t>
    </dgm:pt>
    <dgm:pt modelId="{4456BFC2-F794-4432-8BD7-69E87470646A}" type="pres">
      <dgm:prSet presAssocID="{3A1EBBF6-F473-41AB-96E9-BCA859C41E04}" presName="hierRoot2" presStyleCnt="0"/>
      <dgm:spPr/>
    </dgm:pt>
    <dgm:pt modelId="{1DFBAE64-9169-4F85-8980-F0683C4565C4}" type="pres">
      <dgm:prSet presAssocID="{3A1EBBF6-F473-41AB-96E9-BCA859C41E04}" presName="composite2" presStyleCnt="0"/>
      <dgm:spPr/>
    </dgm:pt>
    <dgm:pt modelId="{E6EA9BB8-9E84-4360-BADA-B598E3FEC9CB}" type="pres">
      <dgm:prSet presAssocID="{3A1EBBF6-F473-41AB-96E9-BCA859C41E04}" presName="background2" presStyleLbl="node2" presStyleIdx="1" presStyleCnt="4"/>
      <dgm:spPr/>
    </dgm:pt>
    <dgm:pt modelId="{57F230FC-C2F0-4FF7-980B-6EB039BB68D5}" type="pres">
      <dgm:prSet presAssocID="{3A1EBBF6-F473-41AB-96E9-BCA859C41E04}" presName="text2" presStyleLbl="fgAcc2" presStyleIdx="1" presStyleCnt="4" custScaleX="9789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2038138-1721-4E89-8F4A-6B39F3F26CA7}" type="pres">
      <dgm:prSet presAssocID="{3A1EBBF6-F473-41AB-96E9-BCA859C41E04}" presName="hierChild3" presStyleCnt="0"/>
      <dgm:spPr/>
    </dgm:pt>
    <dgm:pt modelId="{C15B55A2-78EF-4C4B-BC86-494BB590A863}" type="pres">
      <dgm:prSet presAssocID="{FA55A427-9F4D-4A3A-9C06-2030F221D102}" presName="Name10" presStyleLbl="parChTrans1D2" presStyleIdx="2" presStyleCnt="4"/>
      <dgm:spPr/>
      <dgm:t>
        <a:bodyPr/>
        <a:lstStyle/>
        <a:p>
          <a:endParaRPr lang="uk-UA"/>
        </a:p>
      </dgm:t>
    </dgm:pt>
    <dgm:pt modelId="{FB106F59-9E41-41E4-ACD8-36DF9CD47D18}" type="pres">
      <dgm:prSet presAssocID="{474DF778-069B-4DE7-AB2E-A555281585C0}" presName="hierRoot2" presStyleCnt="0"/>
      <dgm:spPr/>
    </dgm:pt>
    <dgm:pt modelId="{B07EFAF3-D376-4BD9-951C-91CC03141CE6}" type="pres">
      <dgm:prSet presAssocID="{474DF778-069B-4DE7-AB2E-A555281585C0}" presName="composite2" presStyleCnt="0"/>
      <dgm:spPr/>
    </dgm:pt>
    <dgm:pt modelId="{648652A2-B97E-4003-88F0-46DF3CAFEA33}" type="pres">
      <dgm:prSet presAssocID="{474DF778-069B-4DE7-AB2E-A555281585C0}" presName="background2" presStyleLbl="node2" presStyleIdx="2" presStyleCnt="4"/>
      <dgm:spPr/>
    </dgm:pt>
    <dgm:pt modelId="{FBD36D38-D68A-4C0A-B0C4-786ECCF345AC}" type="pres">
      <dgm:prSet presAssocID="{474DF778-069B-4DE7-AB2E-A555281585C0}" presName="text2" presStyleLbl="fgAcc2" presStyleIdx="2" presStyleCnt="4" custScaleX="11135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BC228ACF-7171-4A45-A9FF-9F099D8887B1}" type="pres">
      <dgm:prSet presAssocID="{474DF778-069B-4DE7-AB2E-A555281585C0}" presName="hierChild3" presStyleCnt="0"/>
      <dgm:spPr/>
    </dgm:pt>
    <dgm:pt modelId="{3A27AC17-DB48-4740-9587-8516A3D2380C}" type="pres">
      <dgm:prSet presAssocID="{18309CDA-74DB-4A88-8D3A-2D3958AA8658}" presName="Name10" presStyleLbl="parChTrans1D2" presStyleIdx="3" presStyleCnt="4"/>
      <dgm:spPr/>
      <dgm:t>
        <a:bodyPr/>
        <a:lstStyle/>
        <a:p>
          <a:endParaRPr lang="uk-UA"/>
        </a:p>
      </dgm:t>
    </dgm:pt>
    <dgm:pt modelId="{F5A27AE1-F335-48BD-B63E-6E62E6C8E293}" type="pres">
      <dgm:prSet presAssocID="{062B404A-D1FF-4F92-9D6F-DFF2F7F9CE4D}" presName="hierRoot2" presStyleCnt="0"/>
      <dgm:spPr/>
    </dgm:pt>
    <dgm:pt modelId="{453652D7-ADC2-47D4-88CE-BA92482970E9}" type="pres">
      <dgm:prSet presAssocID="{062B404A-D1FF-4F92-9D6F-DFF2F7F9CE4D}" presName="composite2" presStyleCnt="0"/>
      <dgm:spPr/>
    </dgm:pt>
    <dgm:pt modelId="{08D75BC4-6A41-4750-B343-B1A95BC0E77B}" type="pres">
      <dgm:prSet presAssocID="{062B404A-D1FF-4F92-9D6F-DFF2F7F9CE4D}" presName="background2" presStyleLbl="node2" presStyleIdx="3" presStyleCnt="4"/>
      <dgm:spPr/>
    </dgm:pt>
    <dgm:pt modelId="{E86D2738-3864-4635-AB44-936E87CCBC13}" type="pres">
      <dgm:prSet presAssocID="{062B404A-D1FF-4F92-9D6F-DFF2F7F9CE4D}" presName="text2" presStyleLbl="fgAcc2" presStyleIdx="3" presStyleCnt="4" custScaleX="14408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5ED4640-FD43-4893-A287-3466B5682ED0}" type="pres">
      <dgm:prSet presAssocID="{062B404A-D1FF-4F92-9D6F-DFF2F7F9CE4D}" presName="hierChild3" presStyleCnt="0"/>
      <dgm:spPr/>
    </dgm:pt>
  </dgm:ptLst>
  <dgm:cxnLst>
    <dgm:cxn modelId="{1EFE5792-FF07-4D7E-BB92-B50A753E20C6}" type="presOf" srcId="{062B404A-D1FF-4F92-9D6F-DFF2F7F9CE4D}" destId="{E86D2738-3864-4635-AB44-936E87CCBC13}" srcOrd="0" destOrd="0" presId="urn:microsoft.com/office/officeart/2005/8/layout/hierarchy1"/>
    <dgm:cxn modelId="{862D7916-47AF-4D00-884F-F918950F806F}" srcId="{118008D1-FFA7-4B1C-A433-3D2BF81D268B}" destId="{C9405D64-CCC3-441E-A9DB-4D36CACCF117}" srcOrd="0" destOrd="0" parTransId="{1DFCFAB9-1F2B-4CB5-A351-7C5C5A935FB4}" sibTransId="{A275D700-5E52-48D1-821D-32FAFE356B75}"/>
    <dgm:cxn modelId="{77AA598A-0F31-484D-8871-D46276C43286}" type="presOf" srcId="{18309CDA-74DB-4A88-8D3A-2D3958AA8658}" destId="{3A27AC17-DB48-4740-9587-8516A3D2380C}" srcOrd="0" destOrd="0" presId="urn:microsoft.com/office/officeart/2005/8/layout/hierarchy1"/>
    <dgm:cxn modelId="{B5B91A27-AEF2-43D9-9C74-76022E40A6DB}" type="presOf" srcId="{FA55A427-9F4D-4A3A-9C06-2030F221D102}" destId="{C15B55A2-78EF-4C4B-BC86-494BB590A863}" srcOrd="0" destOrd="0" presId="urn:microsoft.com/office/officeart/2005/8/layout/hierarchy1"/>
    <dgm:cxn modelId="{20E3D3E9-A75E-4050-BDBD-2C2D089D37AF}" type="presOf" srcId="{474DF778-069B-4DE7-AB2E-A555281585C0}" destId="{FBD36D38-D68A-4C0A-B0C4-786ECCF345AC}" srcOrd="0" destOrd="0" presId="urn:microsoft.com/office/officeart/2005/8/layout/hierarchy1"/>
    <dgm:cxn modelId="{CA7820CE-1EED-4B81-9274-496BDB75E301}" srcId="{6B76B76B-4F0C-4ECA-82C4-956F2B18699B}" destId="{118008D1-FFA7-4B1C-A433-3D2BF81D268B}" srcOrd="0" destOrd="0" parTransId="{76B2C416-CDF7-4AC3-97B4-433152D252E7}" sibTransId="{FD67CB63-3A1A-4D25-9374-2431056903FA}"/>
    <dgm:cxn modelId="{A0A40331-1322-4D63-93E9-9E49EAEB7BAA}" type="presOf" srcId="{C9405D64-CCC3-441E-A9DB-4D36CACCF117}" destId="{609C837E-3BBE-4782-AAEB-B2515AEB841C}" srcOrd="0" destOrd="0" presId="urn:microsoft.com/office/officeart/2005/8/layout/hierarchy1"/>
    <dgm:cxn modelId="{79E092FE-3044-4F64-A0BF-F5B0BC4638BD}" srcId="{118008D1-FFA7-4B1C-A433-3D2BF81D268B}" destId="{062B404A-D1FF-4F92-9D6F-DFF2F7F9CE4D}" srcOrd="3" destOrd="0" parTransId="{18309CDA-74DB-4A88-8D3A-2D3958AA8658}" sibTransId="{1BDDEBC2-9F54-4D94-B0AF-2FFB9C8125FB}"/>
    <dgm:cxn modelId="{82A05BFF-5445-4C88-92B1-499D678C318A}" srcId="{118008D1-FFA7-4B1C-A433-3D2BF81D268B}" destId="{3A1EBBF6-F473-41AB-96E9-BCA859C41E04}" srcOrd="1" destOrd="0" parTransId="{F23A3711-844A-4EE0-BD45-6F481C37D49D}" sibTransId="{F600AC2B-DAA8-4973-914F-60BD2A39A942}"/>
    <dgm:cxn modelId="{FC71B7F0-D73A-4E4A-8E35-9C34961C418C}" type="presOf" srcId="{6B76B76B-4F0C-4ECA-82C4-956F2B18699B}" destId="{CD07B7DF-CDEB-4FE9-B0F0-996CF62D5573}" srcOrd="0" destOrd="0" presId="urn:microsoft.com/office/officeart/2005/8/layout/hierarchy1"/>
    <dgm:cxn modelId="{8BE38B45-D772-4D74-BEC9-78750B75B238}" type="presOf" srcId="{1DFCFAB9-1F2B-4CB5-A351-7C5C5A935FB4}" destId="{E71C61AA-1442-418F-A06E-D636139CF22D}" srcOrd="0" destOrd="0" presId="urn:microsoft.com/office/officeart/2005/8/layout/hierarchy1"/>
    <dgm:cxn modelId="{1A566959-9345-4FD7-9D28-D531BD6E662B}" type="presOf" srcId="{118008D1-FFA7-4B1C-A433-3D2BF81D268B}" destId="{7EEDDC50-7EAB-489E-92F1-981535441FF5}" srcOrd="0" destOrd="0" presId="urn:microsoft.com/office/officeart/2005/8/layout/hierarchy1"/>
    <dgm:cxn modelId="{6F0529FF-A34B-4252-8637-675603C382FF}" srcId="{118008D1-FFA7-4B1C-A433-3D2BF81D268B}" destId="{474DF778-069B-4DE7-AB2E-A555281585C0}" srcOrd="2" destOrd="0" parTransId="{FA55A427-9F4D-4A3A-9C06-2030F221D102}" sibTransId="{7FACFEA6-443B-410F-87AE-DB997C292D6C}"/>
    <dgm:cxn modelId="{AF8AE062-4447-4325-92D7-0EE87CBDC6E9}" type="presOf" srcId="{3A1EBBF6-F473-41AB-96E9-BCA859C41E04}" destId="{57F230FC-C2F0-4FF7-980B-6EB039BB68D5}" srcOrd="0" destOrd="0" presId="urn:microsoft.com/office/officeart/2005/8/layout/hierarchy1"/>
    <dgm:cxn modelId="{F1A430FE-33BE-42C3-9AEA-FC31089A4FAB}" type="presOf" srcId="{F23A3711-844A-4EE0-BD45-6F481C37D49D}" destId="{561C0A4C-EC9D-4AAE-8C01-9ED1541A8BEA}" srcOrd="0" destOrd="0" presId="urn:microsoft.com/office/officeart/2005/8/layout/hierarchy1"/>
    <dgm:cxn modelId="{B1450F76-95F4-4B95-83F3-4A182995AC2E}" type="presParOf" srcId="{CD07B7DF-CDEB-4FE9-B0F0-996CF62D5573}" destId="{C793BA35-F7AE-4FE2-95C5-007C3F6DA7F8}" srcOrd="0" destOrd="0" presId="urn:microsoft.com/office/officeart/2005/8/layout/hierarchy1"/>
    <dgm:cxn modelId="{58EABBC8-7A41-4635-B372-97816A630FFF}" type="presParOf" srcId="{C793BA35-F7AE-4FE2-95C5-007C3F6DA7F8}" destId="{AE671C7C-A7DF-4948-85BC-F8A392C705CF}" srcOrd="0" destOrd="0" presId="urn:microsoft.com/office/officeart/2005/8/layout/hierarchy1"/>
    <dgm:cxn modelId="{3DB592B0-2357-47C5-8C1B-8B4E1C74FC62}" type="presParOf" srcId="{AE671C7C-A7DF-4948-85BC-F8A392C705CF}" destId="{49DA7294-30D5-48D5-86D6-F31D054238E0}" srcOrd="0" destOrd="0" presId="urn:microsoft.com/office/officeart/2005/8/layout/hierarchy1"/>
    <dgm:cxn modelId="{BB99BC57-6BFE-43E1-9230-C5EF026874D3}" type="presParOf" srcId="{AE671C7C-A7DF-4948-85BC-F8A392C705CF}" destId="{7EEDDC50-7EAB-489E-92F1-981535441FF5}" srcOrd="1" destOrd="0" presId="urn:microsoft.com/office/officeart/2005/8/layout/hierarchy1"/>
    <dgm:cxn modelId="{AFE8A8E4-D472-40A0-A719-388E0AFC0318}" type="presParOf" srcId="{C793BA35-F7AE-4FE2-95C5-007C3F6DA7F8}" destId="{136766D2-E473-4720-840A-DC595FE38D2D}" srcOrd="1" destOrd="0" presId="urn:microsoft.com/office/officeart/2005/8/layout/hierarchy1"/>
    <dgm:cxn modelId="{D447A986-1966-4003-8B12-66ECFB3A0E0E}" type="presParOf" srcId="{136766D2-E473-4720-840A-DC595FE38D2D}" destId="{E71C61AA-1442-418F-A06E-D636139CF22D}" srcOrd="0" destOrd="0" presId="urn:microsoft.com/office/officeart/2005/8/layout/hierarchy1"/>
    <dgm:cxn modelId="{C36D4300-325A-4B03-878C-A78E8259459C}" type="presParOf" srcId="{136766D2-E473-4720-840A-DC595FE38D2D}" destId="{F7B782C5-2067-47C1-B239-5A266FF16D78}" srcOrd="1" destOrd="0" presId="urn:microsoft.com/office/officeart/2005/8/layout/hierarchy1"/>
    <dgm:cxn modelId="{CC0C8B4A-1CD7-4592-8C8E-3D38C0F24FD4}" type="presParOf" srcId="{F7B782C5-2067-47C1-B239-5A266FF16D78}" destId="{A8C48F83-E449-4E58-A544-DD5365C8BA9E}" srcOrd="0" destOrd="0" presId="urn:microsoft.com/office/officeart/2005/8/layout/hierarchy1"/>
    <dgm:cxn modelId="{F30DDA82-2AB8-4970-A608-1CE6DFEBFEC1}" type="presParOf" srcId="{A8C48F83-E449-4E58-A544-DD5365C8BA9E}" destId="{466B22F9-0B06-4ADB-AF2E-68E9C3FD4515}" srcOrd="0" destOrd="0" presId="urn:microsoft.com/office/officeart/2005/8/layout/hierarchy1"/>
    <dgm:cxn modelId="{874DB522-A286-426F-A922-D36B24EF2E6F}" type="presParOf" srcId="{A8C48F83-E449-4E58-A544-DD5365C8BA9E}" destId="{609C837E-3BBE-4782-AAEB-B2515AEB841C}" srcOrd="1" destOrd="0" presId="urn:microsoft.com/office/officeart/2005/8/layout/hierarchy1"/>
    <dgm:cxn modelId="{038122B5-1183-4F03-97ED-BF5298A59307}" type="presParOf" srcId="{F7B782C5-2067-47C1-B239-5A266FF16D78}" destId="{E75A2E8A-AB78-44B5-AD2B-1217E8B3D3C9}" srcOrd="1" destOrd="0" presId="urn:microsoft.com/office/officeart/2005/8/layout/hierarchy1"/>
    <dgm:cxn modelId="{C4E770FE-A007-4447-9FC3-0F70B99F43A2}" type="presParOf" srcId="{136766D2-E473-4720-840A-DC595FE38D2D}" destId="{561C0A4C-EC9D-4AAE-8C01-9ED1541A8BEA}" srcOrd="2" destOrd="0" presId="urn:microsoft.com/office/officeart/2005/8/layout/hierarchy1"/>
    <dgm:cxn modelId="{3B5395B5-4774-42BA-BA80-9507E30735C5}" type="presParOf" srcId="{136766D2-E473-4720-840A-DC595FE38D2D}" destId="{4456BFC2-F794-4432-8BD7-69E87470646A}" srcOrd="3" destOrd="0" presId="urn:microsoft.com/office/officeart/2005/8/layout/hierarchy1"/>
    <dgm:cxn modelId="{1358447B-619D-4FBE-90A8-5F8EA9C0632A}" type="presParOf" srcId="{4456BFC2-F794-4432-8BD7-69E87470646A}" destId="{1DFBAE64-9169-4F85-8980-F0683C4565C4}" srcOrd="0" destOrd="0" presId="urn:microsoft.com/office/officeart/2005/8/layout/hierarchy1"/>
    <dgm:cxn modelId="{3E9340A9-A79A-4504-8D69-BCA3A141D2CB}" type="presParOf" srcId="{1DFBAE64-9169-4F85-8980-F0683C4565C4}" destId="{E6EA9BB8-9E84-4360-BADA-B598E3FEC9CB}" srcOrd="0" destOrd="0" presId="urn:microsoft.com/office/officeart/2005/8/layout/hierarchy1"/>
    <dgm:cxn modelId="{806B704A-4181-4242-9DAC-6BAB8899BA16}" type="presParOf" srcId="{1DFBAE64-9169-4F85-8980-F0683C4565C4}" destId="{57F230FC-C2F0-4FF7-980B-6EB039BB68D5}" srcOrd="1" destOrd="0" presId="urn:microsoft.com/office/officeart/2005/8/layout/hierarchy1"/>
    <dgm:cxn modelId="{23B207A8-16FD-495C-AB84-38A07351A3B0}" type="presParOf" srcId="{4456BFC2-F794-4432-8BD7-69E87470646A}" destId="{12038138-1721-4E89-8F4A-6B39F3F26CA7}" srcOrd="1" destOrd="0" presId="urn:microsoft.com/office/officeart/2005/8/layout/hierarchy1"/>
    <dgm:cxn modelId="{781B2334-A182-4D68-BABD-138B9DF386FA}" type="presParOf" srcId="{136766D2-E473-4720-840A-DC595FE38D2D}" destId="{C15B55A2-78EF-4C4B-BC86-494BB590A863}" srcOrd="4" destOrd="0" presId="urn:microsoft.com/office/officeart/2005/8/layout/hierarchy1"/>
    <dgm:cxn modelId="{F816939F-0B20-4A57-845B-5BCF91ED3D45}" type="presParOf" srcId="{136766D2-E473-4720-840A-DC595FE38D2D}" destId="{FB106F59-9E41-41E4-ACD8-36DF9CD47D18}" srcOrd="5" destOrd="0" presId="urn:microsoft.com/office/officeart/2005/8/layout/hierarchy1"/>
    <dgm:cxn modelId="{A8E88CD5-1A2D-46B6-A54A-C03807C85D62}" type="presParOf" srcId="{FB106F59-9E41-41E4-ACD8-36DF9CD47D18}" destId="{B07EFAF3-D376-4BD9-951C-91CC03141CE6}" srcOrd="0" destOrd="0" presId="urn:microsoft.com/office/officeart/2005/8/layout/hierarchy1"/>
    <dgm:cxn modelId="{D0089F50-AE14-4BB8-BB28-9A5CB5A10516}" type="presParOf" srcId="{B07EFAF3-D376-4BD9-951C-91CC03141CE6}" destId="{648652A2-B97E-4003-88F0-46DF3CAFEA33}" srcOrd="0" destOrd="0" presId="urn:microsoft.com/office/officeart/2005/8/layout/hierarchy1"/>
    <dgm:cxn modelId="{03B54E66-FE71-4D64-9E74-E8DA1A553374}" type="presParOf" srcId="{B07EFAF3-D376-4BD9-951C-91CC03141CE6}" destId="{FBD36D38-D68A-4C0A-B0C4-786ECCF345AC}" srcOrd="1" destOrd="0" presId="urn:microsoft.com/office/officeart/2005/8/layout/hierarchy1"/>
    <dgm:cxn modelId="{9D6F4DC2-ACBE-4425-B343-ABCFFF711E4E}" type="presParOf" srcId="{FB106F59-9E41-41E4-ACD8-36DF9CD47D18}" destId="{BC228ACF-7171-4A45-A9FF-9F099D8887B1}" srcOrd="1" destOrd="0" presId="urn:microsoft.com/office/officeart/2005/8/layout/hierarchy1"/>
    <dgm:cxn modelId="{90B31481-69B1-472D-8DAD-B471037908CD}" type="presParOf" srcId="{136766D2-E473-4720-840A-DC595FE38D2D}" destId="{3A27AC17-DB48-4740-9587-8516A3D2380C}" srcOrd="6" destOrd="0" presId="urn:microsoft.com/office/officeart/2005/8/layout/hierarchy1"/>
    <dgm:cxn modelId="{DAC3F10A-8597-4C93-91D4-C9A700EF3285}" type="presParOf" srcId="{136766D2-E473-4720-840A-DC595FE38D2D}" destId="{F5A27AE1-F335-48BD-B63E-6E62E6C8E293}" srcOrd="7" destOrd="0" presId="urn:microsoft.com/office/officeart/2005/8/layout/hierarchy1"/>
    <dgm:cxn modelId="{6D10D0DF-05F4-4819-B9DA-C84154B32DF8}" type="presParOf" srcId="{F5A27AE1-F335-48BD-B63E-6E62E6C8E293}" destId="{453652D7-ADC2-47D4-88CE-BA92482970E9}" srcOrd="0" destOrd="0" presId="urn:microsoft.com/office/officeart/2005/8/layout/hierarchy1"/>
    <dgm:cxn modelId="{A8256EC4-F019-4F1B-9048-6A0535EA500A}" type="presParOf" srcId="{453652D7-ADC2-47D4-88CE-BA92482970E9}" destId="{08D75BC4-6A41-4750-B343-B1A95BC0E77B}" srcOrd="0" destOrd="0" presId="urn:microsoft.com/office/officeart/2005/8/layout/hierarchy1"/>
    <dgm:cxn modelId="{6D6518B6-D1A1-4AA9-A3E0-375329FBAFA1}" type="presParOf" srcId="{453652D7-ADC2-47D4-88CE-BA92482970E9}" destId="{E86D2738-3864-4635-AB44-936E87CCBC13}" srcOrd="1" destOrd="0" presId="urn:microsoft.com/office/officeart/2005/8/layout/hierarchy1"/>
    <dgm:cxn modelId="{4F2D0E8A-0803-41B5-836A-02F6C8671141}" type="presParOf" srcId="{F5A27AE1-F335-48BD-B63E-6E62E6C8E293}" destId="{55ED4640-FD43-4893-A287-3466B5682ED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2420888"/>
            <a:ext cx="7406640" cy="2783350"/>
          </a:xfrm>
        </p:spPr>
        <p:txBody>
          <a:bodyPr>
            <a:noAutofit/>
          </a:bodyPr>
          <a:lstStyle/>
          <a:p>
            <a:pPr algn="ctr"/>
            <a:r>
              <a:rPr lang="uk-UA" sz="4800" b="1" dirty="0">
                <a:effectLst/>
              </a:rPr>
              <a:t>Використання комунікативних ігор на уроках англійської мови в початковій школі </a:t>
            </a:r>
            <a:endParaRPr lang="ru-RU" sz="4800" b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642918"/>
            <a:ext cx="7335202" cy="4857784"/>
          </a:xfrm>
        </p:spPr>
        <p:txBody>
          <a:bodyPr>
            <a:normAutofit/>
          </a:bodyPr>
          <a:lstStyle/>
          <a:p>
            <a:pPr algn="ctr"/>
            <a:endParaRPr lang="ru-RU" sz="4000" b="1" dirty="0">
              <a:solidFill>
                <a:schemeClr val="bg2">
                  <a:lumMod val="10000"/>
                  <a:lumOff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428604"/>
            <a:ext cx="8001024" cy="6429396"/>
          </a:xfrm>
        </p:spPr>
        <p:txBody>
          <a:bodyPr>
            <a:noAutofit/>
          </a:bodyPr>
          <a:lstStyle/>
          <a:p>
            <a:r>
              <a:rPr lang="uk-UA" sz="3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Ігри дозволяють організувати цілеспрямовану мовленнєву діяльність школярів іноземною мовою, тренування і активізацію навичок та вмінь монологічного і діалогічного мовлення, різних видів взаємодії партнерів по спілкуванню, формуванню і формулюванню різних функціональних видів висловлювань (опису, доказу, погодження, повідомлення </a:t>
            </a:r>
            <a:r>
              <a:rPr lang="uk-UA" sz="3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uk-UA" sz="3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виразу думки).</a:t>
            </a:r>
            <a:endParaRPr lang="ru-RU" sz="3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8072462" cy="1711654"/>
          </a:xfrm>
        </p:spPr>
        <p:txBody>
          <a:bodyPr>
            <a:normAutofit/>
          </a:bodyPr>
          <a:lstStyle/>
          <a:p>
            <a:pPr lvl="0"/>
            <a:r>
              <a:rPr lang="uk-UA" sz="3600" b="1" u="sng" dirty="0" smtClean="0"/>
              <a:t>2. </a:t>
            </a:r>
            <a:r>
              <a:rPr lang="uk-UA" sz="3600" b="1" u="sng" dirty="0">
                <a:effectLst/>
              </a:rPr>
              <a:t>Види англомовних ігор та методика їх проведення</a:t>
            </a:r>
            <a:r>
              <a:rPr lang="uk-UA" sz="3600" b="1" u="sng" dirty="0" smtClean="0">
                <a:effectLst/>
              </a:rPr>
              <a:t>.</a:t>
            </a:r>
            <a:endParaRPr lang="ru-RU" sz="3600" b="1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628800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err="1" smtClean="0">
                <a:solidFill>
                  <a:srgbClr val="FFFF00"/>
                </a:solidFill>
              </a:rPr>
              <a:t>Типи</a:t>
            </a:r>
            <a:r>
              <a:rPr lang="ru-RU" sz="3600" dirty="0" smtClean="0">
                <a:solidFill>
                  <a:srgbClr val="FFFF00"/>
                </a:solidFill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</a:rPr>
              <a:t>ігор</a:t>
            </a:r>
            <a:r>
              <a:rPr lang="ru-RU" sz="3600" dirty="0" smtClean="0">
                <a:solidFill>
                  <a:srgbClr val="FFFF00"/>
                </a:solidFill>
              </a:rPr>
              <a:t>:</a:t>
            </a:r>
            <a:endParaRPr lang="ru-RU" sz="3600" dirty="0">
              <a:solidFill>
                <a:srgbClr val="FFFF00"/>
              </a:solidFill>
            </a:endParaRPr>
          </a:p>
          <a:p>
            <a:r>
              <a:rPr lang="ru-RU" sz="3600" u="sng" dirty="0">
                <a:solidFill>
                  <a:schemeClr val="tx2"/>
                </a:solidFill>
              </a:rPr>
              <a:t>1. </a:t>
            </a:r>
            <a:r>
              <a:rPr lang="ru-RU" sz="3600" u="sng" dirty="0" err="1">
                <a:solidFill>
                  <a:schemeClr val="tx2"/>
                </a:solidFill>
              </a:rPr>
              <a:t>Змагальний</a:t>
            </a:r>
            <a:r>
              <a:rPr lang="ru-RU" sz="3600" u="sng" dirty="0">
                <a:solidFill>
                  <a:schemeClr val="tx2"/>
                </a:solidFill>
              </a:rPr>
              <a:t> </a:t>
            </a:r>
            <a:r>
              <a:rPr lang="ru-RU" sz="3600" u="sng" dirty="0" err="1">
                <a:solidFill>
                  <a:schemeClr val="tx2"/>
                </a:solidFill>
              </a:rPr>
              <a:t>гри</a:t>
            </a:r>
            <a:r>
              <a:rPr lang="ru-RU" sz="3600" u="sng" dirty="0">
                <a:solidFill>
                  <a:schemeClr val="tx2"/>
                </a:solidFill>
              </a:rPr>
              <a:t> </a:t>
            </a:r>
            <a:r>
              <a:rPr lang="ru-RU" sz="3600" dirty="0">
                <a:solidFill>
                  <a:schemeClr val="tx2"/>
                </a:solidFill>
              </a:rPr>
              <a:t>- в </a:t>
            </a:r>
            <a:r>
              <a:rPr lang="ru-RU" sz="3600" dirty="0" err="1">
                <a:solidFill>
                  <a:schemeClr val="tx2"/>
                </a:solidFill>
              </a:rPr>
              <a:t>яких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гравці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або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команди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змагаються</a:t>
            </a:r>
            <a:r>
              <a:rPr lang="ru-RU" sz="3600" dirty="0">
                <a:solidFill>
                  <a:schemeClr val="tx2"/>
                </a:solidFill>
              </a:rPr>
              <a:t>,  </a:t>
            </a:r>
            <a:r>
              <a:rPr lang="ru-RU" sz="3600" dirty="0" err="1">
                <a:solidFill>
                  <a:schemeClr val="tx2"/>
                </a:solidFill>
              </a:rPr>
              <a:t>змагаються</a:t>
            </a:r>
            <a:r>
              <a:rPr lang="ru-RU" sz="3600" dirty="0">
                <a:solidFill>
                  <a:schemeClr val="tx2"/>
                </a:solidFill>
              </a:rPr>
              <a:t> за те, </a:t>
            </a:r>
            <a:r>
              <a:rPr lang="ru-RU" sz="3600" dirty="0" err="1">
                <a:solidFill>
                  <a:schemeClr val="tx2"/>
                </a:solidFill>
              </a:rPr>
              <a:t>щоб</a:t>
            </a:r>
            <a:r>
              <a:rPr lang="ru-RU" sz="3600" dirty="0">
                <a:solidFill>
                  <a:schemeClr val="tx2"/>
                </a:solidFill>
              </a:rPr>
              <a:t> 1-ими </a:t>
            </a:r>
            <a:r>
              <a:rPr lang="ru-RU" sz="3600" dirty="0" err="1">
                <a:solidFill>
                  <a:schemeClr val="tx2"/>
                </a:solidFill>
              </a:rPr>
              <a:t>досягти</a:t>
            </a:r>
            <a:r>
              <a:rPr lang="ru-RU" sz="3600" dirty="0">
                <a:solidFill>
                  <a:schemeClr val="tx2"/>
                </a:solidFill>
              </a:rPr>
              <a:t> мети. </a:t>
            </a:r>
          </a:p>
          <a:p>
            <a:r>
              <a:rPr lang="ru-RU" sz="3600" u="sng" dirty="0">
                <a:solidFill>
                  <a:schemeClr val="tx2"/>
                </a:solidFill>
              </a:rPr>
              <a:t>2. </a:t>
            </a:r>
            <a:r>
              <a:rPr lang="ru-RU" sz="3600" u="sng" dirty="0" err="1">
                <a:solidFill>
                  <a:schemeClr val="tx2"/>
                </a:solidFill>
              </a:rPr>
              <a:t>Кооперативні</a:t>
            </a:r>
            <a:r>
              <a:rPr lang="ru-RU" sz="3600" u="sng" dirty="0">
                <a:solidFill>
                  <a:schemeClr val="tx2"/>
                </a:solidFill>
              </a:rPr>
              <a:t> </a:t>
            </a:r>
            <a:r>
              <a:rPr lang="ru-RU" sz="3600" u="sng" dirty="0" err="1">
                <a:solidFill>
                  <a:schemeClr val="tx2"/>
                </a:solidFill>
              </a:rPr>
              <a:t>ігри</a:t>
            </a:r>
            <a:r>
              <a:rPr lang="ru-RU" sz="3600" u="sng" dirty="0">
                <a:solidFill>
                  <a:schemeClr val="tx2"/>
                </a:solidFill>
              </a:rPr>
              <a:t> - </a:t>
            </a:r>
            <a:r>
              <a:rPr lang="ru-RU" sz="3600" dirty="0">
                <a:solidFill>
                  <a:schemeClr val="tx2"/>
                </a:solidFill>
              </a:rPr>
              <a:t>в </a:t>
            </a:r>
            <a:r>
              <a:rPr lang="ru-RU" sz="3600" dirty="0" err="1">
                <a:solidFill>
                  <a:schemeClr val="tx2"/>
                </a:solidFill>
              </a:rPr>
              <a:t>яких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гравці</a:t>
            </a:r>
            <a:r>
              <a:rPr lang="ru-RU" sz="3600" dirty="0">
                <a:solidFill>
                  <a:schemeClr val="tx2"/>
                </a:solidFill>
              </a:rPr>
              <a:t> і </a:t>
            </a:r>
            <a:r>
              <a:rPr lang="ru-RU" sz="3600" dirty="0" err="1">
                <a:solidFill>
                  <a:schemeClr val="tx2"/>
                </a:solidFill>
              </a:rPr>
              <a:t>команди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йдуть</a:t>
            </a:r>
            <a:r>
              <a:rPr lang="ru-RU" sz="3600" dirty="0">
                <a:solidFill>
                  <a:schemeClr val="tx2"/>
                </a:solidFill>
              </a:rPr>
              <a:t> разом до </a:t>
            </a:r>
            <a:r>
              <a:rPr lang="ru-RU" sz="3600" dirty="0" err="1">
                <a:solidFill>
                  <a:schemeClr val="tx2"/>
                </a:solidFill>
              </a:rPr>
              <a:t>спільної</a:t>
            </a:r>
            <a:r>
              <a:rPr lang="ru-RU" sz="3600" dirty="0">
                <a:solidFill>
                  <a:schemeClr val="tx2"/>
                </a:solidFill>
              </a:rPr>
              <a:t> мети.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858180" cy="3838588"/>
          </a:xfrm>
        </p:spPr>
        <p:txBody>
          <a:bodyPr>
            <a:normAutofit lnSpcReduction="10000"/>
          </a:bodyPr>
          <a:lstStyle/>
          <a:p>
            <a:r>
              <a:rPr lang="ru-RU" sz="3600" b="1" u="sng" dirty="0" err="1">
                <a:solidFill>
                  <a:srgbClr val="FFFF00"/>
                </a:solidFill>
              </a:rPr>
              <a:t>Комунікативні</a:t>
            </a:r>
            <a:r>
              <a:rPr lang="ru-RU" sz="3600" b="1" u="sng" dirty="0">
                <a:solidFill>
                  <a:srgbClr val="FFFF00"/>
                </a:solidFill>
              </a:rPr>
              <a:t> </a:t>
            </a:r>
            <a:r>
              <a:rPr lang="ru-RU" sz="3600" b="1" u="sng" dirty="0" err="1">
                <a:solidFill>
                  <a:srgbClr val="FFFF00"/>
                </a:solidFill>
              </a:rPr>
              <a:t>ігри</a:t>
            </a:r>
            <a:r>
              <a:rPr lang="ru-RU" sz="3600" b="1" u="sng" dirty="0">
                <a:solidFill>
                  <a:srgbClr val="FFFF00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відносяться</a:t>
            </a:r>
            <a:r>
              <a:rPr lang="ru-RU" sz="3600" b="1" dirty="0">
                <a:solidFill>
                  <a:schemeClr val="tx2"/>
                </a:solidFill>
              </a:rPr>
              <a:t> до типу </a:t>
            </a:r>
            <a:r>
              <a:rPr lang="ru-RU" sz="3600" b="1" dirty="0" err="1">
                <a:solidFill>
                  <a:schemeClr val="tx2"/>
                </a:solidFill>
              </a:rPr>
              <a:t>кооперативних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ігор</a:t>
            </a:r>
            <a:r>
              <a:rPr lang="ru-RU" sz="3600" b="1" dirty="0">
                <a:solidFill>
                  <a:schemeClr val="tx2"/>
                </a:solidFill>
              </a:rPr>
              <a:t>, </a:t>
            </a:r>
            <a:r>
              <a:rPr lang="ru-RU" sz="3600" b="1" dirty="0" err="1">
                <a:solidFill>
                  <a:schemeClr val="tx2"/>
                </a:solidFill>
              </a:rPr>
              <a:t>оскільки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змагальні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елементи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або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ігри</a:t>
            </a:r>
            <a:r>
              <a:rPr lang="ru-RU" sz="3600" b="1" dirty="0">
                <a:solidFill>
                  <a:schemeClr val="tx2"/>
                </a:solidFill>
              </a:rPr>
              <a:t>, в </a:t>
            </a:r>
            <a:r>
              <a:rPr lang="ru-RU" sz="3600" b="1" dirty="0" err="1">
                <a:solidFill>
                  <a:schemeClr val="tx2"/>
                </a:solidFill>
              </a:rPr>
              <a:t>яких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робиться</a:t>
            </a:r>
            <a:r>
              <a:rPr lang="ru-RU" sz="3600" b="1" dirty="0">
                <a:solidFill>
                  <a:schemeClr val="tx2"/>
                </a:solidFill>
              </a:rPr>
              <a:t> акцент на </a:t>
            </a:r>
            <a:r>
              <a:rPr lang="ru-RU" sz="3600" b="1" dirty="0" err="1">
                <a:solidFill>
                  <a:schemeClr val="tx2"/>
                </a:solidFill>
              </a:rPr>
              <a:t>швидкість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виконання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порушують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правильне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використання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мови</a:t>
            </a:r>
            <a:r>
              <a:rPr lang="ru-RU" sz="3600" b="1" dirty="0">
                <a:solidFill>
                  <a:schemeClr val="tx2"/>
                </a:solidFill>
              </a:rPr>
              <a:t>. </a:t>
            </a:r>
            <a:r>
              <a:rPr lang="uk-UA" dirty="0" smtClean="0">
                <a:solidFill>
                  <a:schemeClr val="tx2"/>
                </a:solidFill>
              </a:rPr>
              <a:t/>
            </a:r>
            <a:br>
              <a:rPr lang="uk-UA" dirty="0" smtClean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000240"/>
            <a:ext cx="7712394" cy="2071694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 err="1" smtClean="0">
                <a:solidFill>
                  <a:srgbClr val="FFFF00"/>
                </a:solidFill>
              </a:rPr>
              <a:t>Основний</a:t>
            </a:r>
            <a:r>
              <a:rPr lang="ru-RU" sz="4000" b="1" u="sng" dirty="0" smtClean="0">
                <a:solidFill>
                  <a:srgbClr val="FFFF00"/>
                </a:solidFill>
              </a:rPr>
              <a:t> акцент в </a:t>
            </a:r>
            <a:r>
              <a:rPr lang="ru-RU" sz="4000" b="1" u="sng" dirty="0" err="1" smtClean="0">
                <a:solidFill>
                  <a:srgbClr val="FFFF00"/>
                </a:solidFill>
              </a:rPr>
              <a:t>комунікативній</a:t>
            </a:r>
            <a:r>
              <a:rPr lang="ru-RU" sz="4000" b="1" u="sng" dirty="0" smtClean="0">
                <a:solidFill>
                  <a:srgbClr val="FFFF00"/>
                </a:solidFill>
              </a:rPr>
              <a:t> </a:t>
            </a:r>
            <a:r>
              <a:rPr lang="ru-RU" sz="4000" b="1" u="sng" dirty="0" err="1" smtClean="0">
                <a:solidFill>
                  <a:srgbClr val="FFFF00"/>
                </a:solidFill>
              </a:rPr>
              <a:t>грі</a:t>
            </a:r>
            <a:r>
              <a:rPr lang="ru-RU" sz="4000" b="1" u="sng" dirty="0" smtClean="0">
                <a:solidFill>
                  <a:srgbClr val="FFFF00"/>
                </a:solidFill>
              </a:rPr>
              <a:t> </a:t>
            </a:r>
            <a:r>
              <a:rPr lang="ru-RU" sz="4000" b="1" u="sng" dirty="0" err="1" smtClean="0">
                <a:solidFill>
                  <a:srgbClr val="FFFF00"/>
                </a:solidFill>
              </a:rPr>
              <a:t>робиться</a:t>
            </a:r>
            <a:r>
              <a:rPr lang="ru-RU" sz="4000" b="1" u="sng" dirty="0" smtClean="0">
                <a:solidFill>
                  <a:srgbClr val="FFFF00"/>
                </a:solidFill>
              </a:rPr>
              <a:t> на </a:t>
            </a:r>
            <a:r>
              <a:rPr lang="ru-RU" sz="4000" b="1" u="sng" dirty="0" err="1" smtClean="0">
                <a:solidFill>
                  <a:srgbClr val="FFFF00"/>
                </a:solidFill>
              </a:rPr>
              <a:t>успішну</a:t>
            </a:r>
            <a:r>
              <a:rPr lang="ru-RU" sz="4000" b="1" u="sng" dirty="0" smtClean="0">
                <a:solidFill>
                  <a:srgbClr val="FFFF00"/>
                </a:solidFill>
              </a:rPr>
              <a:t> </a:t>
            </a:r>
            <a:r>
              <a:rPr lang="ru-RU" sz="4000" b="1" u="sng" dirty="0" err="1" smtClean="0">
                <a:solidFill>
                  <a:srgbClr val="FFFF00"/>
                </a:solidFill>
              </a:rPr>
              <a:t>комунікацію</a:t>
            </a:r>
            <a:r>
              <a:rPr lang="ru-RU" sz="4000" b="1" u="sng" dirty="0" smtClean="0">
                <a:solidFill>
                  <a:srgbClr val="FFFF00"/>
                </a:solidFill>
              </a:rPr>
              <a:t>, а не на </a:t>
            </a:r>
            <a:r>
              <a:rPr lang="ru-RU" sz="4000" b="1" u="sng" dirty="0" err="1" smtClean="0">
                <a:solidFill>
                  <a:srgbClr val="FFFF00"/>
                </a:solidFill>
              </a:rPr>
              <a:t>правильну</a:t>
            </a:r>
            <a:r>
              <a:rPr lang="ru-RU" sz="4000" b="1" u="sng" dirty="0" smtClean="0">
                <a:solidFill>
                  <a:srgbClr val="FFFF00"/>
                </a:solidFill>
              </a:rPr>
              <a:t> </a:t>
            </a:r>
            <a:r>
              <a:rPr lang="ru-RU" sz="4000" b="1" u="sng" dirty="0" err="1" smtClean="0">
                <a:solidFill>
                  <a:srgbClr val="FFFF00"/>
                </a:solidFill>
              </a:rPr>
              <a:t>мову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712394" cy="2071694"/>
          </a:xfrm>
        </p:spPr>
        <p:txBody>
          <a:bodyPr>
            <a:normAutofit/>
          </a:bodyPr>
          <a:lstStyle/>
          <a:p>
            <a:r>
              <a:rPr lang="ru-RU" sz="4000" b="1" u="sng" dirty="0"/>
              <a:t>2.1.	Методика </a:t>
            </a:r>
            <a:r>
              <a:rPr lang="ru-RU" sz="4000" b="1" u="sng" dirty="0" err="1"/>
              <a:t>проведення</a:t>
            </a:r>
            <a:r>
              <a:rPr lang="ru-RU" sz="4000" b="1" u="sng" dirty="0"/>
              <a:t> </a:t>
            </a:r>
            <a:r>
              <a:rPr lang="ru-RU" sz="4000" b="1" u="sng" dirty="0" err="1"/>
              <a:t>комунікативних</a:t>
            </a:r>
            <a:r>
              <a:rPr lang="ru-RU" sz="4000" b="1" u="sng" dirty="0"/>
              <a:t> </a:t>
            </a:r>
            <a:r>
              <a:rPr lang="ru-RU" sz="4000" b="1" u="sng" dirty="0" err="1"/>
              <a:t>ігор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772816"/>
            <a:ext cx="75608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FFFF00"/>
                </a:solidFill>
              </a:rPr>
              <a:t>Основне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err="1">
                <a:solidFill>
                  <a:srgbClr val="FFFF00"/>
                </a:solidFill>
              </a:rPr>
              <a:t>призначення</a:t>
            </a:r>
            <a:r>
              <a:rPr lang="ru-RU" sz="3200" b="1" dirty="0">
                <a:solidFill>
                  <a:srgbClr val="FFFF00"/>
                </a:solidFill>
              </a:rPr>
              <a:t> </a:t>
            </a:r>
            <a:r>
              <a:rPr lang="ru-RU" sz="3200" b="1" dirty="0" err="1">
                <a:solidFill>
                  <a:srgbClr val="FFFF00"/>
                </a:solidFill>
              </a:rPr>
              <a:t>комунікативних</a:t>
            </a:r>
            <a:r>
              <a:rPr lang="ru-RU" sz="3200" b="1" dirty="0">
                <a:solidFill>
                  <a:srgbClr val="FFFF00"/>
                </a:solidFill>
              </a:rPr>
              <a:t> </a:t>
            </a:r>
            <a:r>
              <a:rPr lang="ru-RU" sz="3200" b="1" dirty="0" err="1">
                <a:solidFill>
                  <a:srgbClr val="FFFF00"/>
                </a:solidFill>
              </a:rPr>
              <a:t>ігор</a:t>
            </a:r>
            <a:r>
              <a:rPr lang="ru-RU" sz="3200" dirty="0">
                <a:solidFill>
                  <a:schemeClr val="tx2"/>
                </a:solidFill>
              </a:rPr>
              <a:t> - </a:t>
            </a:r>
            <a:r>
              <a:rPr lang="ru-RU" sz="3200" dirty="0" err="1">
                <a:solidFill>
                  <a:schemeClr val="tx2"/>
                </a:solidFill>
              </a:rPr>
              <a:t>організація</a:t>
            </a:r>
            <a:r>
              <a:rPr lang="ru-RU" sz="3200" dirty="0">
                <a:solidFill>
                  <a:schemeClr val="tx2"/>
                </a:solidFill>
              </a:rPr>
              <a:t> </a:t>
            </a:r>
            <a:r>
              <a:rPr lang="ru-RU" sz="3200" dirty="0" err="1">
                <a:solidFill>
                  <a:schemeClr val="tx2"/>
                </a:solidFill>
              </a:rPr>
              <a:t>іншомовного</a:t>
            </a:r>
            <a:r>
              <a:rPr lang="ru-RU" sz="3200" dirty="0">
                <a:solidFill>
                  <a:schemeClr val="tx2"/>
                </a:solidFill>
              </a:rPr>
              <a:t> </a:t>
            </a:r>
            <a:r>
              <a:rPr lang="ru-RU" sz="3200" dirty="0" err="1">
                <a:solidFill>
                  <a:schemeClr val="tx2"/>
                </a:solidFill>
              </a:rPr>
              <a:t>спілкування</a:t>
            </a:r>
            <a:r>
              <a:rPr lang="ru-RU" sz="3200" dirty="0">
                <a:solidFill>
                  <a:schemeClr val="tx2"/>
                </a:solidFill>
              </a:rPr>
              <a:t> в </a:t>
            </a:r>
            <a:r>
              <a:rPr lang="ru-RU" sz="3200" dirty="0" err="1">
                <a:solidFill>
                  <a:schemeClr val="tx2"/>
                </a:solidFill>
              </a:rPr>
              <a:t>процесі</a:t>
            </a:r>
            <a:r>
              <a:rPr lang="ru-RU" sz="3200" dirty="0">
                <a:solidFill>
                  <a:schemeClr val="tx2"/>
                </a:solidFill>
              </a:rPr>
              <a:t> </a:t>
            </a:r>
            <a:r>
              <a:rPr lang="ru-RU" sz="3200" dirty="0" err="1">
                <a:solidFill>
                  <a:schemeClr val="tx2"/>
                </a:solidFill>
              </a:rPr>
              <a:t>вирішення</a:t>
            </a:r>
            <a:r>
              <a:rPr lang="ru-RU" sz="3200" dirty="0">
                <a:solidFill>
                  <a:schemeClr val="tx2"/>
                </a:solidFill>
              </a:rPr>
              <a:t> </a:t>
            </a:r>
            <a:r>
              <a:rPr lang="ru-RU" sz="3200" dirty="0" err="1">
                <a:solidFill>
                  <a:schemeClr val="tx2"/>
                </a:solidFill>
              </a:rPr>
              <a:t>поставленого</a:t>
            </a:r>
            <a:r>
              <a:rPr lang="ru-RU" sz="3200" dirty="0">
                <a:solidFill>
                  <a:schemeClr val="tx2"/>
                </a:solidFill>
              </a:rPr>
              <a:t> </a:t>
            </a:r>
            <a:r>
              <a:rPr lang="ru-RU" sz="3200" dirty="0" err="1">
                <a:solidFill>
                  <a:schemeClr val="tx2"/>
                </a:solidFill>
              </a:rPr>
              <a:t>комунікативного</a:t>
            </a:r>
            <a:r>
              <a:rPr lang="ru-RU" sz="3200" dirty="0">
                <a:solidFill>
                  <a:schemeClr val="tx2"/>
                </a:solidFill>
              </a:rPr>
              <a:t> </a:t>
            </a:r>
            <a:r>
              <a:rPr lang="ru-RU" sz="3200" dirty="0" err="1">
                <a:solidFill>
                  <a:schemeClr val="tx2"/>
                </a:solidFill>
              </a:rPr>
              <a:t>завдання</a:t>
            </a:r>
            <a:r>
              <a:rPr lang="ru-RU" sz="3200" dirty="0">
                <a:solidFill>
                  <a:schemeClr val="tx2"/>
                </a:solidFill>
              </a:rPr>
              <a:t> </a:t>
            </a:r>
            <a:r>
              <a:rPr lang="ru-RU" sz="3200" dirty="0" err="1">
                <a:solidFill>
                  <a:schemeClr val="tx2"/>
                </a:solidFill>
              </a:rPr>
              <a:t>або</a:t>
            </a:r>
            <a:r>
              <a:rPr lang="ru-RU" sz="3200" dirty="0">
                <a:solidFill>
                  <a:schemeClr val="tx2"/>
                </a:solidFill>
              </a:rPr>
              <a:t> </a:t>
            </a:r>
            <a:r>
              <a:rPr lang="ru-RU" sz="3200" dirty="0" err="1">
                <a:solidFill>
                  <a:schemeClr val="tx2"/>
                </a:solidFill>
              </a:rPr>
              <a:t>проблеми</a:t>
            </a:r>
            <a:endParaRPr lang="uk-UA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052902"/>
          </a:xfrm>
        </p:spPr>
        <p:txBody>
          <a:bodyPr/>
          <a:lstStyle/>
          <a:p>
            <a:r>
              <a:rPr lang="ru-RU" sz="3600" b="1" dirty="0">
                <a:solidFill>
                  <a:schemeClr val="tx2"/>
                </a:solidFill>
              </a:rPr>
              <a:t>У методичному </a:t>
            </a:r>
            <a:r>
              <a:rPr lang="ru-RU" sz="3600" b="1" dirty="0" err="1">
                <a:solidFill>
                  <a:schemeClr val="tx2"/>
                </a:solidFill>
              </a:rPr>
              <a:t>плані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комунікативна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гра</a:t>
            </a:r>
            <a:r>
              <a:rPr lang="ru-RU" sz="3600" b="1" dirty="0">
                <a:solidFill>
                  <a:schemeClr val="tx2"/>
                </a:solidFill>
              </a:rPr>
              <a:t> є </a:t>
            </a:r>
            <a:r>
              <a:rPr lang="ru-RU" sz="3600" b="1" dirty="0" err="1">
                <a:solidFill>
                  <a:schemeClr val="tx2"/>
                </a:solidFill>
              </a:rPr>
              <a:t>навчальним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завданням</a:t>
            </a:r>
            <a:r>
              <a:rPr lang="ru-RU" sz="3600" b="1" dirty="0">
                <a:solidFill>
                  <a:schemeClr val="tx2"/>
                </a:solidFill>
              </a:rPr>
              <a:t>, </a:t>
            </a:r>
            <a:r>
              <a:rPr lang="ru-RU" sz="3600" b="1" dirty="0" err="1">
                <a:solidFill>
                  <a:schemeClr val="tx2"/>
                </a:solidFill>
              </a:rPr>
              <a:t>що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включає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мовне</a:t>
            </a:r>
            <a:r>
              <a:rPr lang="ru-RU" sz="3600" b="1" dirty="0">
                <a:solidFill>
                  <a:schemeClr val="tx2"/>
                </a:solidFill>
              </a:rPr>
              <a:t>, </a:t>
            </a:r>
            <a:r>
              <a:rPr lang="ru-RU" sz="3600" b="1" dirty="0" err="1">
                <a:solidFill>
                  <a:schemeClr val="tx2"/>
                </a:solidFill>
              </a:rPr>
              <a:t>комунікативне</a:t>
            </a:r>
            <a:r>
              <a:rPr lang="ru-RU" sz="3600" b="1" dirty="0">
                <a:solidFill>
                  <a:schemeClr val="tx2"/>
                </a:solidFill>
              </a:rPr>
              <a:t> і </a:t>
            </a:r>
            <a:r>
              <a:rPr lang="ru-RU" sz="3600" b="1" dirty="0" err="1">
                <a:solidFill>
                  <a:schemeClr val="tx2"/>
                </a:solidFill>
              </a:rPr>
              <a:t>діяльнісне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завдання</a:t>
            </a:r>
            <a:r>
              <a:rPr lang="ru-RU" sz="3600" b="1" dirty="0">
                <a:solidFill>
                  <a:schemeClr val="tx2"/>
                </a:solidFill>
              </a:rPr>
              <a:t>.</a:t>
            </a:r>
            <a:r>
              <a:rPr lang="uk-UA" dirty="0" smtClean="0">
                <a:solidFill>
                  <a:schemeClr val="tx2"/>
                </a:solidFill>
              </a:rPr>
              <a:t/>
            </a:r>
            <a:br>
              <a:rPr lang="uk-UA" dirty="0" smtClean="0">
                <a:solidFill>
                  <a:schemeClr val="tx2"/>
                </a:solidFill>
              </a:rPr>
            </a:b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04"/>
            <a:ext cx="8072462" cy="6572296"/>
          </a:xfrm>
        </p:spPr>
        <p:txBody>
          <a:bodyPr>
            <a:normAutofit fontScale="90000"/>
          </a:bodyPr>
          <a:lstStyle/>
          <a:p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>- Вирішення </a:t>
            </a:r>
            <a:r>
              <a:rPr lang="uk-UA" sz="3600" b="1" dirty="0"/>
              <a:t>мовного завдання передбачає формування або </a:t>
            </a:r>
            <a:r>
              <a:rPr lang="uk-UA" sz="3600" b="1" dirty="0" err="1"/>
              <a:t>вдоскона¬лення</a:t>
            </a:r>
            <a:r>
              <a:rPr lang="uk-UA" sz="3600" b="1" dirty="0"/>
              <a:t> мовленнєвих навичок в процесі цілеспрямованого використання заданого мовного матеріалу в мовленнєвій діяльності. </a:t>
            </a: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FF00"/>
                </a:solidFill>
              </a:rPr>
              <a:t>Комунікативне </a:t>
            </a:r>
            <a:r>
              <a:rPr lang="uk-UA" sz="3600" b="1" dirty="0">
                <a:solidFill>
                  <a:srgbClr val="FFFF00"/>
                </a:solidFill>
              </a:rPr>
              <a:t>завдання </a:t>
            </a:r>
            <a:r>
              <a:rPr lang="uk-UA" sz="3600" b="1" dirty="0"/>
              <a:t>полягає в обміні інформацією між учасниками гри в процесі спільної мовленнєвої діяльності, </a:t>
            </a:r>
            <a:r>
              <a:rPr lang="uk-UA" sz="3600" b="1" dirty="0" err="1"/>
              <a:t>діяльнісне</a:t>
            </a:r>
            <a:r>
              <a:rPr lang="uk-UA" sz="3600" b="1" dirty="0"/>
              <a:t> завдання моделює спосіб спільної діяльності мовних партнерів.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-315416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 smtClean="0">
                <a:solidFill>
                  <a:srgbClr val="FFFF00"/>
                </a:solidFill>
              </a:rPr>
              <a:t>Комунікативні ігри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68261136"/>
              </p:ext>
            </p:extLst>
          </p:nvPr>
        </p:nvGraphicFramePr>
        <p:xfrm>
          <a:off x="0" y="548680"/>
          <a:ext cx="9028083" cy="804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05043"/>
                <a:gridCol w="5023040"/>
              </a:tblGrid>
              <a:tr h="201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1800" b="1" baseline="0" dirty="0">
                          <a:solidFill>
                            <a:srgbClr val="FFFF00"/>
                          </a:solidFill>
                          <a:effectLst/>
                        </a:rPr>
                        <a:t>Вид </a:t>
                      </a:r>
                      <a:r>
                        <a:rPr lang="ru-RU" sz="1800" b="1" baseline="0" dirty="0" err="1">
                          <a:solidFill>
                            <a:srgbClr val="FFFF00"/>
                          </a:solidFill>
                          <a:effectLst/>
                        </a:rPr>
                        <a:t>ігор</a:t>
                      </a:r>
                      <a:endParaRPr lang="uk-UA" sz="1800" b="1" baseline="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1800" b="1" baseline="0" dirty="0">
                          <a:solidFill>
                            <a:srgbClr val="FFFF00"/>
                          </a:solidFill>
                          <a:effectLst/>
                        </a:rPr>
                        <a:t>Характеристика принципу</a:t>
                      </a:r>
                      <a:endParaRPr lang="uk-UA" sz="1800" b="1" baseline="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/>
                </a:tc>
              </a:tr>
              <a:tr h="13275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30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Комунікативні</a:t>
                      </a:r>
                      <a:r>
                        <a:rPr lang="ru-RU" sz="30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3000" b="0" baseline="0" dirty="0" err="1">
                          <a:solidFill>
                            <a:schemeClr val="tx2"/>
                          </a:solidFill>
                          <a:effectLst/>
                        </a:rPr>
                        <a:t>ігри</a:t>
                      </a:r>
                      <a:r>
                        <a:rPr lang="ru-RU" sz="3000" b="0" baseline="0" dirty="0">
                          <a:solidFill>
                            <a:schemeClr val="tx2"/>
                          </a:solidFill>
                          <a:effectLst/>
                        </a:rPr>
                        <a:t>, в </a:t>
                      </a:r>
                      <a:r>
                        <a:rPr lang="ru-RU" sz="30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основі</a:t>
                      </a:r>
                      <a:r>
                        <a:rPr lang="ru-RU" sz="3000" b="0" baseline="0" dirty="0">
                          <a:solidFill>
                            <a:schemeClr val="tx2"/>
                          </a:solidFill>
                          <a:effectLst/>
                        </a:rPr>
                        <a:t>  </a:t>
                      </a:r>
                      <a:r>
                        <a:rPr lang="ru-RU" sz="3000" b="0" baseline="0" dirty="0" err="1">
                          <a:solidFill>
                            <a:schemeClr val="tx2"/>
                          </a:solidFill>
                          <a:effectLst/>
                        </a:rPr>
                        <a:t>яких</a:t>
                      </a:r>
                      <a:r>
                        <a:rPr lang="ru-RU" sz="30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30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лежить</a:t>
                      </a:r>
                      <a:r>
                        <a:rPr lang="ru-RU" sz="30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30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прийом</a:t>
                      </a:r>
                      <a:r>
                        <a:rPr lang="ru-RU" sz="30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3000" b="0" baseline="0" dirty="0" err="1">
                          <a:solidFill>
                            <a:schemeClr val="tx2"/>
                          </a:solidFill>
                          <a:effectLst/>
                        </a:rPr>
                        <a:t>ранжування</a:t>
                      </a:r>
                      <a:r>
                        <a:rPr lang="ru-RU" sz="3000" b="0" baseline="0" dirty="0">
                          <a:solidFill>
                            <a:schemeClr val="tx2"/>
                          </a:solidFill>
                          <a:effectLst/>
                        </a:rPr>
                        <a:t>.</a:t>
                      </a:r>
                      <a:endParaRPr lang="uk-UA" sz="3000" b="0" baseline="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dirty="0">
                          <a:effectLst/>
                        </a:rPr>
                        <a:t>Цей </a:t>
                      </a:r>
                      <a:r>
                        <a:rPr lang="ru-RU" sz="2400" dirty="0" err="1">
                          <a:effectLst/>
                        </a:rPr>
                        <a:t>прийом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передбачає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розподіл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певних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предметів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гаразд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значимості</a:t>
                      </a:r>
                      <a:r>
                        <a:rPr lang="ru-RU" sz="2400" dirty="0">
                          <a:effectLst/>
                        </a:rPr>
                        <a:t>, </a:t>
                      </a:r>
                      <a:r>
                        <a:rPr lang="ru-RU" sz="2400" dirty="0" err="1">
                          <a:effectLst/>
                        </a:rPr>
                        <a:t>важливості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їхньої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переваги</a:t>
                      </a:r>
                      <a:r>
                        <a:rPr lang="ru-RU" sz="2400" dirty="0">
                          <a:effectLst/>
                        </a:rPr>
                        <a:t>. </a:t>
                      </a:r>
                      <a:endParaRPr lang="ru-RU" sz="2400" dirty="0" smtClean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dirty="0" smtClean="0">
                          <a:effectLst/>
                        </a:rPr>
                        <a:t>У </a:t>
                      </a:r>
                      <a:r>
                        <a:rPr lang="ru-RU" sz="2400" dirty="0" err="1">
                          <a:effectLst/>
                        </a:rPr>
                        <a:t>процесі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гри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зазвичай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виникають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дискусія</a:t>
                      </a:r>
                      <a:r>
                        <a:rPr lang="ru-RU" sz="2400" dirty="0">
                          <a:effectLst/>
                        </a:rPr>
                        <a:t>, </a:t>
                      </a:r>
                      <a:r>
                        <a:rPr lang="ru-RU" sz="2400" dirty="0" err="1">
                          <a:effectLst/>
                        </a:rPr>
                        <a:t>оскільки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існують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розбіжності</a:t>
                      </a:r>
                      <a:r>
                        <a:rPr lang="ru-RU" sz="2400" dirty="0">
                          <a:effectLst/>
                        </a:rPr>
                        <a:t> у </a:t>
                      </a:r>
                      <a:r>
                        <a:rPr lang="ru-RU" sz="2400" dirty="0" err="1">
                          <a:effectLst/>
                        </a:rPr>
                        <a:t>поглядах</a:t>
                      </a:r>
                      <a:r>
                        <a:rPr lang="ru-RU" sz="2400" dirty="0">
                          <a:effectLst/>
                        </a:rPr>
                        <a:t> при </a:t>
                      </a:r>
                      <a:r>
                        <a:rPr lang="ru-RU" sz="2400" dirty="0" err="1">
                          <a:effectLst/>
                        </a:rPr>
                        <a:t>ранжируванні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інформації</a:t>
                      </a:r>
                      <a:r>
                        <a:rPr lang="ru-RU" sz="2400" dirty="0">
                          <a:effectLst/>
                        </a:rPr>
                        <a:t>, і </a:t>
                      </a:r>
                      <a:r>
                        <a:rPr lang="ru-RU" sz="2400" dirty="0" err="1">
                          <a:effectLst/>
                        </a:rPr>
                        <a:t>студенти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обгрунтовують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свій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вибір</a:t>
                      </a:r>
                      <a:r>
                        <a:rPr lang="ru-RU" sz="2400" dirty="0">
                          <a:effectLst/>
                        </a:rPr>
                        <a:t> в парах </a:t>
                      </a:r>
                      <a:r>
                        <a:rPr lang="ru-RU" sz="2400" dirty="0" err="1">
                          <a:effectLst/>
                        </a:rPr>
                        <a:t>чи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групах</a:t>
                      </a:r>
                      <a:r>
                        <a:rPr lang="ru-RU" sz="2400" dirty="0">
                          <a:effectLst/>
                        </a:rPr>
                        <a:t>. 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/>
                </a:tc>
              </a:tr>
              <a:tr h="18305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30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Комунікативні</a:t>
                      </a:r>
                      <a:r>
                        <a:rPr lang="ru-RU" sz="30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3000" b="0" baseline="0" dirty="0" err="1">
                          <a:solidFill>
                            <a:schemeClr val="tx2"/>
                          </a:solidFill>
                          <a:effectLst/>
                        </a:rPr>
                        <a:t>ігри</a:t>
                      </a:r>
                      <a:r>
                        <a:rPr lang="ru-RU" sz="3000" b="0" baseline="0" dirty="0">
                          <a:solidFill>
                            <a:schemeClr val="tx2"/>
                          </a:solidFill>
                          <a:effectLst/>
                        </a:rPr>
                        <a:t>, </a:t>
                      </a:r>
                      <a:r>
                        <a:rPr lang="ru-RU" sz="30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грунтуються</a:t>
                      </a:r>
                      <a:r>
                        <a:rPr lang="ru-RU" sz="3000" b="0" baseline="0" dirty="0">
                          <a:solidFill>
                            <a:schemeClr val="tx2"/>
                          </a:solidFill>
                          <a:effectLst/>
                        </a:rPr>
                        <a:t> на </a:t>
                      </a:r>
                      <a:r>
                        <a:rPr lang="ru-RU" sz="3000" b="0" baseline="0" dirty="0" err="1" smtClean="0">
                          <a:solidFill>
                            <a:schemeClr val="tx2"/>
                          </a:solidFill>
                          <a:effectLst/>
                        </a:rPr>
                        <a:t>принципі</a:t>
                      </a:r>
                      <a:r>
                        <a:rPr lang="ru-RU" sz="3000" b="0" baseline="0" dirty="0" smtClean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3000" b="0" baseline="0" dirty="0" err="1" smtClean="0">
                          <a:solidFill>
                            <a:schemeClr val="tx2"/>
                          </a:solidFill>
                          <a:effectLst/>
                        </a:rPr>
                        <a:t>інформативної</a:t>
                      </a:r>
                      <a:r>
                        <a:rPr lang="ru-RU" sz="3000" b="0" baseline="0" dirty="0" smtClean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30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прогалини</a:t>
                      </a:r>
                      <a:r>
                        <a:rPr lang="ru-RU" sz="3000" b="0" baseline="0" dirty="0">
                          <a:solidFill>
                            <a:schemeClr val="tx2"/>
                          </a:solidFill>
                          <a:effectLst/>
                        </a:rPr>
                        <a:t> (</a:t>
                      </a:r>
                      <a:r>
                        <a:rPr lang="ru-RU" sz="30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прогалини</a:t>
                      </a:r>
                      <a:r>
                        <a:rPr lang="ru-RU" sz="3000" b="0" baseline="0" dirty="0">
                          <a:solidFill>
                            <a:schemeClr val="tx2"/>
                          </a:solidFill>
                          <a:effectLst/>
                        </a:rPr>
                        <a:t> в </a:t>
                      </a:r>
                      <a:r>
                        <a:rPr lang="ru-RU" sz="3000" b="0" baseline="0" dirty="0" err="1">
                          <a:solidFill>
                            <a:schemeClr val="tx2"/>
                          </a:solidFill>
                          <a:effectLst/>
                        </a:rPr>
                        <a:t>інформації</a:t>
                      </a:r>
                      <a:r>
                        <a:rPr lang="ru-RU" sz="3000" b="0" baseline="0" dirty="0">
                          <a:solidFill>
                            <a:schemeClr val="tx2"/>
                          </a:solidFill>
                          <a:effectLst/>
                        </a:rPr>
                        <a:t>). </a:t>
                      </a:r>
                      <a:endParaRPr lang="uk-UA" sz="3000" b="0" baseline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b="0" baseline="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uk-UA" sz="2400" b="0" baseline="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dirty="0" err="1">
                          <a:effectLst/>
                        </a:rPr>
                        <a:t>Побудовані</a:t>
                      </a:r>
                      <a:r>
                        <a:rPr lang="ru-RU" sz="2400" dirty="0">
                          <a:effectLst/>
                        </a:rPr>
                        <a:t> з </a:t>
                      </a:r>
                      <a:r>
                        <a:rPr lang="ru-RU" sz="2400" dirty="0" err="1">
                          <a:effectLst/>
                        </a:rPr>
                        <a:t>урахуванням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навмисного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створення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відмінностей</a:t>
                      </a:r>
                      <a:r>
                        <a:rPr lang="ru-RU" sz="2400" dirty="0">
                          <a:effectLst/>
                        </a:rPr>
                        <a:t> у </a:t>
                      </a:r>
                      <a:r>
                        <a:rPr lang="ru-RU" sz="2400" dirty="0" err="1">
                          <a:effectLst/>
                        </a:rPr>
                        <a:t>обсязі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інформації</a:t>
                      </a:r>
                      <a:r>
                        <a:rPr lang="ru-RU" sz="2400" dirty="0">
                          <a:effectLst/>
                        </a:rPr>
                        <a:t> в </a:t>
                      </a:r>
                      <a:r>
                        <a:rPr lang="ru-RU" sz="2400" dirty="0" err="1">
                          <a:effectLst/>
                        </a:rPr>
                        <a:t>учнів</a:t>
                      </a:r>
                      <a:r>
                        <a:rPr lang="ru-RU" sz="2400" dirty="0">
                          <a:effectLst/>
                        </a:rPr>
                        <a:t>.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/>
                </a:tc>
              </a:tr>
              <a:tr h="8875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3000" b="0" baseline="0" dirty="0" err="1" smtClean="0">
                          <a:solidFill>
                            <a:schemeClr val="tx2"/>
                          </a:solidFill>
                          <a:effectLst/>
                        </a:rPr>
                        <a:t>Ігри,які</a:t>
                      </a:r>
                      <a:r>
                        <a:rPr lang="ru-RU" sz="3000" b="0" baseline="0" dirty="0" smtClean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3000" b="0" baseline="0" dirty="0" err="1" smtClean="0">
                          <a:solidFill>
                            <a:schemeClr val="tx2"/>
                          </a:solidFill>
                          <a:effectLst/>
                        </a:rPr>
                        <a:t>передбачають</a:t>
                      </a:r>
                      <a:r>
                        <a:rPr lang="ru-RU" sz="3000" b="0" baseline="0" dirty="0" smtClean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30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групування</a:t>
                      </a:r>
                      <a:r>
                        <a:rPr lang="ru-RU" sz="30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3000" b="0" baseline="0" dirty="0" err="1">
                          <a:solidFill>
                            <a:schemeClr val="tx2"/>
                          </a:solidFill>
                          <a:effectLst/>
                        </a:rPr>
                        <a:t>чи</a:t>
                      </a:r>
                      <a:r>
                        <a:rPr lang="ru-RU" sz="3000" b="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30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добір</a:t>
                      </a:r>
                      <a:r>
                        <a:rPr lang="ru-RU" sz="3000" b="0" baseline="0" dirty="0">
                          <a:solidFill>
                            <a:schemeClr val="tx2"/>
                          </a:solidFill>
                          <a:effectLst/>
                        </a:rPr>
                        <a:t> схожих </a:t>
                      </a:r>
                      <a:r>
                        <a:rPr lang="ru-RU" sz="3000" b="0" baseline="0" dirty="0" err="1">
                          <a:solidFill>
                            <a:schemeClr val="tx2"/>
                          </a:solidFill>
                          <a:effectLst/>
                        </a:rPr>
                        <a:t>варіантів</a:t>
                      </a:r>
                      <a:r>
                        <a:rPr lang="ru-RU" sz="3000" b="0" baseline="0" dirty="0">
                          <a:solidFill>
                            <a:schemeClr val="tx2"/>
                          </a:solidFill>
                          <a:effectLst/>
                        </a:rPr>
                        <a:t>.</a:t>
                      </a:r>
                      <a:endParaRPr lang="uk-UA" sz="3000" b="0" baseline="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dirty="0">
                          <a:effectLst/>
                        </a:rPr>
                        <a:t>І тут </a:t>
                      </a:r>
                      <a:r>
                        <a:rPr lang="ru-RU" sz="2400" dirty="0" err="1">
                          <a:effectLst/>
                        </a:rPr>
                        <a:t>кожен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учень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отримує</a:t>
                      </a:r>
                      <a:r>
                        <a:rPr lang="ru-RU" sz="2400" dirty="0">
                          <a:effectLst/>
                        </a:rPr>
                        <a:t> одну </a:t>
                      </a:r>
                      <a:r>
                        <a:rPr lang="ru-RU" sz="2400" dirty="0" err="1">
                          <a:effectLst/>
                        </a:rPr>
                        <a:t>частина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інформації</a:t>
                      </a:r>
                      <a:r>
                        <a:rPr lang="ru-RU" sz="2400" dirty="0">
                          <a:effectLst/>
                        </a:rPr>
                        <a:t> та </a:t>
                      </a:r>
                      <a:r>
                        <a:rPr lang="ru-RU" sz="2400" dirty="0" err="1">
                          <a:effectLst/>
                        </a:rPr>
                        <a:t>має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знайти</a:t>
                      </a:r>
                      <a:r>
                        <a:rPr lang="ru-RU" sz="2400" dirty="0">
                          <a:effectLst/>
                        </a:rPr>
                        <a:t> у партнера </a:t>
                      </a:r>
                      <a:r>
                        <a:rPr lang="ru-RU" sz="2400" dirty="0" err="1">
                          <a:effectLst/>
                        </a:rPr>
                        <a:t>зі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спілкування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відсутню</a:t>
                      </a:r>
                      <a:r>
                        <a:rPr lang="ru-RU" sz="2400" dirty="0">
                          <a:effectLst/>
                        </a:rPr>
                        <a:t>.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305050" y="1400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539750" algn="l"/>
                <a:tab pos="630238" algn="l"/>
              </a:tabLst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93031125"/>
              </p:ext>
            </p:extLst>
          </p:nvPr>
        </p:nvGraphicFramePr>
        <p:xfrm>
          <a:off x="179512" y="-35768"/>
          <a:ext cx="8754938" cy="69086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77469"/>
                <a:gridCol w="4377469"/>
              </a:tblGrid>
              <a:tr h="2261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endParaRPr lang="uk-UA" sz="1200" baseline="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4328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3200" baseline="0" dirty="0" err="1">
                          <a:solidFill>
                            <a:schemeClr val="tx2"/>
                          </a:solidFill>
                          <a:effectLst/>
                        </a:rPr>
                        <a:t>Ігри</a:t>
                      </a:r>
                      <a:r>
                        <a:rPr lang="ru-RU" sz="3200" baseline="0" dirty="0">
                          <a:solidFill>
                            <a:schemeClr val="tx2"/>
                          </a:solidFill>
                          <a:effectLst/>
                        </a:rPr>
                        <a:t> до </a:t>
                      </a:r>
                      <a:r>
                        <a:rPr lang="ru-RU" sz="3200" baseline="0" dirty="0" err="1">
                          <a:solidFill>
                            <a:schemeClr val="tx2"/>
                          </a:solidFill>
                          <a:effectLst/>
                        </a:rPr>
                        <a:t>пошуку</a:t>
                      </a:r>
                      <a:r>
                        <a:rPr lang="ru-RU" sz="3200" baseline="0" dirty="0">
                          <a:solidFill>
                            <a:schemeClr val="tx2"/>
                          </a:solidFill>
                          <a:effectLst/>
                        </a:rPr>
                        <a:t> пари </a:t>
                      </a:r>
                      <a:r>
                        <a:rPr lang="ru-RU" sz="3200" baseline="0" dirty="0" err="1">
                          <a:solidFill>
                            <a:schemeClr val="tx2"/>
                          </a:solidFill>
                          <a:effectLst/>
                        </a:rPr>
                        <a:t>координацію</a:t>
                      </a:r>
                      <a:r>
                        <a:rPr lang="ru-RU" sz="320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3200" baseline="0" dirty="0" err="1">
                          <a:solidFill>
                            <a:schemeClr val="tx2"/>
                          </a:solidFill>
                          <a:effectLst/>
                        </a:rPr>
                        <a:t>дій</a:t>
                      </a:r>
                      <a:r>
                        <a:rPr lang="ru-RU" sz="3200" baseline="0" dirty="0">
                          <a:solidFill>
                            <a:schemeClr val="tx2"/>
                          </a:solidFill>
                          <a:effectLst/>
                        </a:rPr>
                        <a:t>. </a:t>
                      </a:r>
                      <a:endParaRPr lang="uk-UA" sz="3200" baseline="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3200" baseline="0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uk-UA" sz="3200" baseline="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dirty="0" err="1">
                          <a:effectLst/>
                        </a:rPr>
                        <a:t>Кожен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учень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групи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має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власну</a:t>
                      </a:r>
                      <a:r>
                        <a:rPr lang="ru-RU" sz="2400" dirty="0">
                          <a:effectLst/>
                        </a:rPr>
                        <a:t> пару, яку не </a:t>
                      </a:r>
                      <a:r>
                        <a:rPr lang="ru-RU" sz="2400" dirty="0" err="1">
                          <a:effectLst/>
                        </a:rPr>
                        <a:t>здогадується</a:t>
                      </a:r>
                      <a:r>
                        <a:rPr lang="ru-RU" sz="2400" dirty="0">
                          <a:effectLst/>
                        </a:rPr>
                        <a:t> і </a:t>
                      </a:r>
                      <a:r>
                        <a:rPr lang="ru-RU" sz="2400" dirty="0" err="1">
                          <a:effectLst/>
                        </a:rPr>
                        <a:t>що</a:t>
                      </a:r>
                      <a:r>
                        <a:rPr lang="ru-RU" sz="2400" dirty="0">
                          <a:effectLst/>
                        </a:rPr>
                        <a:t> повинен </a:t>
                      </a:r>
                      <a:r>
                        <a:rPr lang="ru-RU" sz="2400" dirty="0" err="1">
                          <a:effectLst/>
                        </a:rPr>
                        <a:t>знайти</a:t>
                      </a:r>
                      <a:r>
                        <a:rPr lang="ru-RU" sz="2400" dirty="0">
                          <a:effectLst/>
                        </a:rPr>
                        <a:t>, </a:t>
                      </a:r>
                      <a:r>
                        <a:rPr lang="ru-RU" sz="2400" dirty="0" err="1">
                          <a:effectLst/>
                        </a:rPr>
                        <a:t>задаючи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іншим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учасникам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гри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питання</a:t>
                      </a:r>
                      <a:r>
                        <a:rPr lang="ru-RU" sz="2400" dirty="0">
                          <a:effectLst/>
                        </a:rPr>
                        <a:t>.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910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3200" baseline="0" dirty="0" err="1">
                          <a:solidFill>
                            <a:schemeClr val="tx2"/>
                          </a:solidFill>
                          <a:effectLst/>
                        </a:rPr>
                        <a:t>Інтерв'ю</a:t>
                      </a:r>
                      <a:r>
                        <a:rPr lang="ru-RU" sz="3200" baseline="0" dirty="0">
                          <a:solidFill>
                            <a:schemeClr val="tx2"/>
                          </a:solidFill>
                          <a:effectLst/>
                        </a:rPr>
                        <a:t>.</a:t>
                      </a:r>
                      <a:endParaRPr lang="uk-UA" sz="3200" baseline="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>
                          <a:effectLst/>
                        </a:rPr>
                        <a:t>Мета цього прийому - опитати якнайбільше учасників із тим, аби з'ясувати їхні думки, судження, відповіді ці запитання. </a:t>
                      </a:r>
                      <a:endParaRPr lang="uk-UA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906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3200" baseline="0" dirty="0" err="1">
                          <a:solidFill>
                            <a:schemeClr val="tx2"/>
                          </a:solidFill>
                          <a:effectLst/>
                        </a:rPr>
                        <a:t>Рольові</a:t>
                      </a:r>
                      <a:r>
                        <a:rPr lang="ru-RU" sz="3200" baseline="0" dirty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ru-RU" sz="3200" baseline="0" dirty="0" err="1">
                          <a:solidFill>
                            <a:schemeClr val="tx2"/>
                          </a:solidFill>
                          <a:effectLst/>
                        </a:rPr>
                        <a:t>гри</a:t>
                      </a:r>
                      <a:r>
                        <a:rPr lang="ru-RU" sz="3200" baseline="0" dirty="0">
                          <a:solidFill>
                            <a:schemeClr val="tx2"/>
                          </a:solidFill>
                          <a:effectLst/>
                        </a:rPr>
                        <a:t>.</a:t>
                      </a:r>
                      <a:endParaRPr lang="uk-UA" sz="3200" baseline="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dirty="0" err="1">
                          <a:effectLst/>
                        </a:rPr>
                        <a:t>Рольова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гра</a:t>
                      </a:r>
                      <a:r>
                        <a:rPr lang="ru-RU" sz="2400" dirty="0">
                          <a:effectLst/>
                        </a:rPr>
                        <a:t> — </a:t>
                      </a:r>
                      <a:r>
                        <a:rPr lang="ru-RU" sz="2400" dirty="0" err="1">
                          <a:effectLst/>
                        </a:rPr>
                        <a:t>це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мовна</a:t>
                      </a:r>
                      <a:r>
                        <a:rPr lang="ru-RU" sz="2400" dirty="0">
                          <a:effectLst/>
                        </a:rPr>
                        <a:t>, </a:t>
                      </a:r>
                      <a:r>
                        <a:rPr lang="ru-RU" sz="2400" dirty="0" err="1">
                          <a:effectLst/>
                        </a:rPr>
                        <a:t>ігрова</a:t>
                      </a:r>
                      <a:r>
                        <a:rPr lang="ru-RU" sz="2400" dirty="0">
                          <a:effectLst/>
                        </a:rPr>
                        <a:t> і </a:t>
                      </a:r>
                      <a:r>
                        <a:rPr lang="ru-RU" sz="2400" dirty="0" err="1">
                          <a:effectLst/>
                        </a:rPr>
                        <a:t>навчальна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діяльність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одночасно</a:t>
                      </a:r>
                      <a:r>
                        <a:rPr lang="ru-RU" sz="2400" dirty="0">
                          <a:effectLst/>
                        </a:rPr>
                        <a:t>. З точки </a:t>
                      </a:r>
                      <a:r>
                        <a:rPr lang="ru-RU" sz="2400" dirty="0" err="1">
                          <a:effectLst/>
                        </a:rPr>
                        <a:t>зору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учнів</a:t>
                      </a:r>
                      <a:r>
                        <a:rPr lang="ru-RU" sz="2400" dirty="0">
                          <a:effectLst/>
                        </a:rPr>
                        <a:t>, </a:t>
                      </a:r>
                      <a:r>
                        <a:rPr lang="ru-RU" sz="2400" dirty="0" err="1">
                          <a:effectLst/>
                        </a:rPr>
                        <a:t>рольова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гра</a:t>
                      </a:r>
                      <a:r>
                        <a:rPr lang="ru-RU" sz="2400" dirty="0">
                          <a:effectLst/>
                        </a:rPr>
                        <a:t> - </a:t>
                      </a:r>
                      <a:r>
                        <a:rPr lang="ru-RU" sz="2400" dirty="0" err="1">
                          <a:effectLst/>
                        </a:rPr>
                        <a:t>це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ігрова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діяльність</a:t>
                      </a:r>
                      <a:r>
                        <a:rPr lang="ru-RU" sz="2400" dirty="0">
                          <a:effectLst/>
                        </a:rPr>
                        <a:t>, у </a:t>
                      </a:r>
                      <a:r>
                        <a:rPr lang="ru-RU" sz="2400" dirty="0" err="1">
                          <a:effectLst/>
                        </a:rPr>
                        <a:t>процесі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якої</a:t>
                      </a:r>
                      <a:r>
                        <a:rPr lang="ru-RU" sz="2400" dirty="0">
                          <a:effectLst/>
                        </a:rPr>
                        <a:t> вони </a:t>
                      </a:r>
                      <a:r>
                        <a:rPr lang="ru-RU" sz="2400" dirty="0" err="1">
                          <a:effectLst/>
                        </a:rPr>
                        <a:t>виступають</a:t>
                      </a:r>
                      <a:r>
                        <a:rPr lang="ru-RU" sz="2400" dirty="0">
                          <a:effectLst/>
                        </a:rPr>
                        <a:t> у </a:t>
                      </a:r>
                      <a:r>
                        <a:rPr lang="ru-RU" sz="2400" dirty="0" err="1">
                          <a:effectLst/>
                        </a:rPr>
                        <a:t>певних</a:t>
                      </a:r>
                      <a:r>
                        <a:rPr lang="ru-RU" sz="2400" dirty="0">
                          <a:effectLst/>
                        </a:rPr>
                        <a:t> ролях. </a:t>
                      </a:r>
                      <a:endParaRPr lang="ru-RU" sz="24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  <a:tab pos="630555" algn="l"/>
                        </a:tabLst>
                      </a:pPr>
                      <a:r>
                        <a:rPr lang="ru-RU" sz="2400" dirty="0" smtClean="0">
                          <a:effectLst/>
                        </a:rPr>
                        <a:t>З </a:t>
                      </a:r>
                      <a:r>
                        <a:rPr lang="ru-RU" sz="2400" dirty="0" err="1">
                          <a:effectLst/>
                        </a:rPr>
                        <a:t>позиції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вчителя</a:t>
                      </a:r>
                      <a:r>
                        <a:rPr lang="ru-RU" sz="2400" dirty="0">
                          <a:effectLst/>
                        </a:rPr>
                        <a:t> мета </a:t>
                      </a:r>
                      <a:r>
                        <a:rPr lang="ru-RU" sz="2400" dirty="0" err="1">
                          <a:effectLst/>
                        </a:rPr>
                        <a:t>рольової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гри</a:t>
                      </a:r>
                      <a:r>
                        <a:rPr lang="ru-RU" sz="2400" dirty="0">
                          <a:effectLst/>
                        </a:rPr>
                        <a:t> — </a:t>
                      </a:r>
                      <a:r>
                        <a:rPr lang="ru-RU" sz="2400" dirty="0" err="1">
                          <a:effectLst/>
                        </a:rPr>
                        <a:t>формування</a:t>
                      </a:r>
                      <a:r>
                        <a:rPr lang="ru-RU" sz="2400" dirty="0">
                          <a:effectLst/>
                        </a:rPr>
                        <a:t> і </a:t>
                      </a:r>
                      <a:r>
                        <a:rPr lang="ru-RU" sz="2400" dirty="0" err="1">
                          <a:effectLst/>
                        </a:rPr>
                        <a:t>розвиток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мовних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умінь</a:t>
                      </a:r>
                      <a:r>
                        <a:rPr lang="ru-RU" sz="2400" dirty="0">
                          <a:effectLst/>
                        </a:rPr>
                        <a:t> і </a:t>
                      </a:r>
                      <a:r>
                        <a:rPr lang="ru-RU" sz="2400" dirty="0" err="1">
                          <a:effectLst/>
                        </a:rPr>
                        <a:t>навичок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 smtClean="0">
                          <a:effectLst/>
                        </a:rPr>
                        <a:t>учнів</a:t>
                      </a:r>
                      <a:r>
                        <a:rPr lang="ru-RU" sz="2400" dirty="0" smtClean="0">
                          <a:effectLst/>
                        </a:rPr>
                        <a:t>.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8244408" cy="151128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2"/>
                </a:solidFill>
              </a:rPr>
              <a:t>2.2.	Методика </a:t>
            </a:r>
            <a:r>
              <a:rPr lang="ru-RU" sz="4000" b="1" dirty="0" err="1">
                <a:solidFill>
                  <a:schemeClr val="tx2"/>
                </a:solidFill>
              </a:rPr>
              <a:t>проведення</a:t>
            </a:r>
            <a:r>
              <a:rPr lang="ru-RU" sz="4000" b="1" dirty="0">
                <a:solidFill>
                  <a:schemeClr val="tx2"/>
                </a:solidFill>
              </a:rPr>
              <a:t> </a:t>
            </a:r>
            <a:r>
              <a:rPr lang="ru-RU" sz="4000" b="1" dirty="0" err="1">
                <a:solidFill>
                  <a:schemeClr val="tx2"/>
                </a:solidFill>
              </a:rPr>
              <a:t>рольових</a:t>
            </a:r>
            <a:r>
              <a:rPr lang="ru-RU" sz="4000" b="1" dirty="0">
                <a:solidFill>
                  <a:schemeClr val="tx2"/>
                </a:solidFill>
              </a:rPr>
              <a:t> </a:t>
            </a:r>
            <a:r>
              <a:rPr lang="ru-RU" sz="4000" b="1" dirty="0" err="1">
                <a:solidFill>
                  <a:schemeClr val="tx2"/>
                </a:solidFill>
              </a:rPr>
              <a:t>ігор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928802"/>
            <a:ext cx="7883770" cy="4052902"/>
          </a:xfrm>
        </p:spPr>
        <p:txBody>
          <a:bodyPr>
            <a:normAutofit/>
          </a:bodyPr>
          <a:lstStyle/>
          <a:p>
            <a:pPr lvl="0"/>
            <a:r>
              <a:rPr lang="ru-RU" sz="3600" b="1" dirty="0" err="1">
                <a:solidFill>
                  <a:srgbClr val="FFFF00"/>
                </a:solidFill>
              </a:rPr>
              <a:t>Рольова</a:t>
            </a:r>
            <a:r>
              <a:rPr lang="ru-RU" sz="3600" b="1" dirty="0">
                <a:solidFill>
                  <a:srgbClr val="FFFF00"/>
                </a:solidFill>
              </a:rPr>
              <a:t> </a:t>
            </a:r>
            <a:r>
              <a:rPr lang="ru-RU" sz="3600" b="1" dirty="0" err="1">
                <a:solidFill>
                  <a:srgbClr val="FFFF00"/>
                </a:solidFill>
              </a:rPr>
              <a:t>гра</a:t>
            </a:r>
            <a:r>
              <a:rPr lang="ru-RU" sz="3600" b="1" dirty="0">
                <a:solidFill>
                  <a:srgbClr val="FFFF00"/>
                </a:solidFill>
              </a:rPr>
              <a:t> </a:t>
            </a:r>
            <a:r>
              <a:rPr lang="ru-RU" sz="3600" b="1" dirty="0">
                <a:solidFill>
                  <a:schemeClr val="tx2"/>
                </a:solidFill>
              </a:rPr>
              <a:t>- </a:t>
            </a:r>
            <a:r>
              <a:rPr lang="ru-RU" sz="3600" b="1" dirty="0" err="1">
                <a:solidFill>
                  <a:schemeClr val="tx2"/>
                </a:solidFill>
              </a:rPr>
              <a:t>особливий</a:t>
            </a:r>
            <a:r>
              <a:rPr lang="ru-RU" sz="3600" b="1" dirty="0">
                <a:solidFill>
                  <a:schemeClr val="tx2"/>
                </a:solidFill>
              </a:rPr>
              <a:t> тип </a:t>
            </a:r>
            <a:r>
              <a:rPr lang="ru-RU" sz="3600" b="1" dirty="0" err="1">
                <a:solidFill>
                  <a:schemeClr val="tx2"/>
                </a:solidFill>
              </a:rPr>
              <a:t>регуляції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поведінки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 smtClean="0">
                <a:solidFill>
                  <a:schemeClr val="tx2"/>
                </a:solidFill>
              </a:rPr>
              <a:t>особистості</a:t>
            </a:r>
            <a:r>
              <a:rPr lang="ru-RU" sz="3600" b="1" dirty="0" smtClean="0">
                <a:solidFill>
                  <a:schemeClr val="tx2"/>
                </a:solidFill>
              </a:rPr>
              <a:t>, </a:t>
            </a:r>
            <a:r>
              <a:rPr lang="ru-RU" sz="3600" b="1" dirty="0" err="1" smtClean="0">
                <a:solidFill>
                  <a:schemeClr val="tx2"/>
                </a:solidFill>
              </a:rPr>
              <a:t>її</a:t>
            </a:r>
            <a:r>
              <a:rPr lang="ru-RU" sz="3600" b="1" dirty="0" smtClean="0">
                <a:solidFill>
                  <a:schemeClr val="tx2"/>
                </a:solidFill>
              </a:rPr>
              <a:t> предметом є </a:t>
            </a:r>
            <a:r>
              <a:rPr lang="ru-RU" sz="3600" b="1" dirty="0">
                <a:solidFill>
                  <a:schemeClr val="tx2"/>
                </a:solidFill>
              </a:rPr>
              <a:t>сама </a:t>
            </a:r>
            <a:r>
              <a:rPr lang="ru-RU" sz="3600" b="1" dirty="0" err="1">
                <a:solidFill>
                  <a:schemeClr val="tx2"/>
                </a:solidFill>
              </a:rPr>
              <a:t>людська</a:t>
            </a:r>
            <a:r>
              <a:rPr lang="ru-RU" sz="3600" b="1" dirty="0">
                <a:solidFill>
                  <a:schemeClr val="tx2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</a:rPr>
              <a:t>діяльність</a:t>
            </a:r>
            <a:r>
              <a:rPr lang="ru-RU" sz="3600" b="1" dirty="0">
                <a:solidFill>
                  <a:schemeClr val="tx2"/>
                </a:solidFill>
              </a:rPr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357298"/>
            <a:ext cx="7748934" cy="2679790"/>
          </a:xfrm>
        </p:spPr>
        <p:txBody>
          <a:bodyPr>
            <a:noAutofit/>
          </a:bodyPr>
          <a:lstStyle/>
          <a:p>
            <a:r>
              <a:rPr lang="uk-UA" sz="4000" dirty="0">
                <a:effectLst/>
                <a:latin typeface="Arial Black" pitchFamily="34" charset="0"/>
              </a:rPr>
              <a:t>Гра – «життєва лабораторія дитинства»</a:t>
            </a:r>
            <a:r>
              <a:rPr lang="ru-RU" sz="4000" dirty="0">
                <a:effectLst/>
                <a:latin typeface="Arial Black" pitchFamily="34" charset="0"/>
              </a:rPr>
              <a:t> </a:t>
            </a:r>
            <a:r>
              <a:rPr lang="ru-RU" sz="4000" dirty="0" smtClean="0">
                <a:effectLst/>
                <a:latin typeface="Arial Black" pitchFamily="34" charset="0"/>
              </a:rPr>
              <a:t/>
            </a:r>
            <a:br>
              <a:rPr lang="ru-RU" sz="4000" dirty="0" smtClean="0">
                <a:effectLst/>
                <a:latin typeface="Arial Black" pitchFamily="34" charset="0"/>
              </a:rPr>
            </a:br>
            <a:r>
              <a:rPr lang="ru-RU" sz="4000" dirty="0" smtClean="0">
                <a:effectLst/>
                <a:latin typeface="Arial Black" pitchFamily="34" charset="0"/>
              </a:rPr>
              <a:t/>
            </a:r>
            <a:br>
              <a:rPr lang="ru-RU" sz="4000" dirty="0" smtClean="0">
                <a:effectLst/>
                <a:latin typeface="Arial Black" pitchFamily="34" charset="0"/>
              </a:rPr>
            </a:br>
            <a:r>
              <a:rPr lang="ru-RU" sz="4000" i="1" dirty="0">
                <a:effectLst/>
                <a:latin typeface="Arial Black" pitchFamily="34" charset="0"/>
              </a:rPr>
              <a:t> </a:t>
            </a:r>
            <a:r>
              <a:rPr lang="ru-RU" sz="4000" i="1" dirty="0" smtClean="0">
                <a:effectLst/>
                <a:latin typeface="Arial Black" pitchFamily="34" charset="0"/>
              </a:rPr>
              <a:t>                    </a:t>
            </a:r>
            <a:r>
              <a:rPr lang="ru-RU" sz="4000" i="1" dirty="0" err="1" smtClean="0">
                <a:effectLst/>
                <a:latin typeface="Arial Black" pitchFamily="34" charset="0"/>
              </a:rPr>
              <a:t>С.Т.Шацький</a:t>
            </a:r>
            <a:endParaRPr lang="uk-UA" sz="4000" i="1" dirty="0">
              <a:latin typeface="Arial Black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785918" y="4143380"/>
          <a:ext cx="6363274" cy="1857388"/>
        </p:xfrm>
        <a:graphic>
          <a:graphicData uri="http://schemas.openxmlformats.org/presentationml/2006/ole">
            <p:oleObj spid="_x0000_s1026" name="Объект упаковщика для оболочки" showAsIcon="1" r:id="rId3" imgW="2350080" imgH="685800" progId="Package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9659549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0143977"/>
              </p:ext>
            </p:extLst>
          </p:nvPr>
        </p:nvGraphicFramePr>
        <p:xfrm>
          <a:off x="755576" y="620688"/>
          <a:ext cx="799288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8092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uk-UA" b="1" u="sng" dirty="0"/>
              <a:t>Театралізація </a:t>
            </a:r>
            <a:r>
              <a:rPr lang="uk-UA" dirty="0"/>
              <a:t>передбачає </a:t>
            </a:r>
            <a:r>
              <a:rPr lang="uk-UA" dirty="0" err="1"/>
              <a:t>обігрування</a:t>
            </a:r>
            <a:r>
              <a:rPr lang="uk-UA" dirty="0"/>
              <a:t> </a:t>
            </a:r>
            <a:r>
              <a:rPr lang="uk-UA" dirty="0" smtClean="0"/>
              <a:t>діалогу.</a:t>
            </a:r>
            <a:br>
              <a:rPr lang="uk-UA" dirty="0" smtClean="0"/>
            </a:br>
            <a:r>
              <a:rPr lang="uk-UA" dirty="0" smtClean="0">
                <a:effectLst/>
              </a:rPr>
              <a:t>Ефективними </a:t>
            </a:r>
            <a:r>
              <a:rPr lang="uk-UA" dirty="0">
                <a:effectLst/>
              </a:rPr>
              <a:t>є найпростіші </a:t>
            </a:r>
            <a:r>
              <a:rPr lang="uk-UA" i="1" dirty="0">
                <a:effectLst/>
              </a:rPr>
              <a:t>драматизації: </a:t>
            </a:r>
            <a:r>
              <a:rPr lang="uk-UA" dirty="0">
                <a:effectLst/>
              </a:rPr>
              <a:t>читання п'єси чи казки за ролями</a:t>
            </a:r>
            <a:r>
              <a:rPr lang="uk-UA" dirty="0" smtClean="0">
                <a:effectLst/>
              </a:rPr>
              <a:t>.</a:t>
            </a:r>
            <a:br>
              <a:rPr lang="uk-UA" dirty="0" smtClean="0">
                <a:effectLst/>
              </a:rPr>
            </a:b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r>
              <a:rPr lang="uk-UA" dirty="0">
                <a:effectLst/>
              </a:rPr>
              <a:t>Театралізація підвищує рівень пізнавальної мотивації учнів, зокрема емоційного аспекту і пізнавального інтересу.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8770569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36912"/>
            <a:ext cx="7498080" cy="1143000"/>
          </a:xfrm>
        </p:spPr>
        <p:txBody>
          <a:bodyPr>
            <a:noAutofit/>
          </a:bodyPr>
          <a:lstStyle/>
          <a:p>
            <a:r>
              <a:rPr lang="ru-RU" sz="3600" b="1" u="sng" dirty="0" err="1"/>
              <a:t>Ситуаційно-рольові</a:t>
            </a:r>
            <a:r>
              <a:rPr lang="ru-RU" sz="3600" b="1" u="sng" dirty="0"/>
              <a:t> </a:t>
            </a:r>
            <a:r>
              <a:rPr lang="ru-RU" sz="3600" b="1" u="sng" dirty="0" err="1"/>
              <a:t>ігри</a:t>
            </a:r>
            <a:r>
              <a:rPr lang="ru-RU" sz="3600" b="1" u="sng" dirty="0"/>
              <a:t> </a:t>
            </a:r>
            <a:r>
              <a:rPr lang="ru-RU" sz="3600" dirty="0" err="1"/>
              <a:t>будуються</a:t>
            </a:r>
            <a:r>
              <a:rPr lang="ru-RU" sz="3600" dirty="0"/>
              <a:t> за </a:t>
            </a:r>
            <a:r>
              <a:rPr lang="ru-RU" sz="3600" dirty="0" err="1"/>
              <a:t>процесуальними</a:t>
            </a:r>
            <a:r>
              <a:rPr lang="ru-RU" sz="3600" dirty="0"/>
              <a:t> </a:t>
            </a:r>
            <a:r>
              <a:rPr lang="ru-RU" sz="3600" dirty="0" smtClean="0"/>
              <a:t>правилами, </a:t>
            </a:r>
            <a:r>
              <a:rPr lang="ru-RU" sz="3600" dirty="0" err="1" smtClean="0"/>
              <a:t>ситуації</a:t>
            </a:r>
            <a:r>
              <a:rPr lang="ru-RU" sz="3600" dirty="0"/>
              <a:t>, в </a:t>
            </a:r>
            <a:r>
              <a:rPr lang="ru-RU" sz="3600" dirty="0" err="1"/>
              <a:t>яких</a:t>
            </a:r>
            <a:r>
              <a:rPr lang="ru-RU" sz="3600" dirty="0"/>
              <a:t> </a:t>
            </a:r>
            <a:r>
              <a:rPr lang="ru-RU" sz="3600" dirty="0" err="1"/>
              <a:t>опиняються</a:t>
            </a:r>
            <a:r>
              <a:rPr lang="ru-RU" sz="3600" dirty="0"/>
              <a:t> </a:t>
            </a:r>
            <a:r>
              <a:rPr lang="ru-RU" sz="3600" dirty="0" err="1"/>
              <a:t>учасники</a:t>
            </a:r>
            <a:r>
              <a:rPr lang="ru-RU" sz="3600" dirty="0"/>
              <a:t>, </a:t>
            </a:r>
            <a:r>
              <a:rPr lang="ru-RU" sz="3600" dirty="0" err="1"/>
              <a:t>спроектовані</a:t>
            </a:r>
            <a:r>
              <a:rPr lang="ru-RU" sz="3600" dirty="0"/>
              <a:t> </a:t>
            </a:r>
            <a:r>
              <a:rPr lang="ru-RU" sz="3600" dirty="0" err="1"/>
              <a:t>завчасно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err="1"/>
              <a:t>Ситуаційно-рольові</a:t>
            </a:r>
            <a:r>
              <a:rPr lang="ru-RU" sz="3600" dirty="0"/>
              <a:t> </a:t>
            </a:r>
            <a:r>
              <a:rPr lang="ru-RU" sz="3600" dirty="0" err="1"/>
              <a:t>ігри</a:t>
            </a:r>
            <a:r>
              <a:rPr lang="ru-RU" sz="3600" dirty="0"/>
              <a:t> </a:t>
            </a:r>
            <a:r>
              <a:rPr lang="ru-RU" sz="3600" dirty="0" err="1"/>
              <a:t>допомагають</a:t>
            </a:r>
            <a:r>
              <a:rPr lang="ru-RU" sz="3600" dirty="0"/>
              <a:t> </a:t>
            </a:r>
            <a:r>
              <a:rPr lang="ru-RU" sz="3600" dirty="0" err="1"/>
              <a:t>учням</a:t>
            </a:r>
            <a:r>
              <a:rPr lang="ru-RU" sz="3600" dirty="0"/>
              <a:t> </a:t>
            </a:r>
            <a:r>
              <a:rPr lang="ru-RU" sz="3600" dirty="0" err="1"/>
              <a:t>виявити</a:t>
            </a:r>
            <a:r>
              <a:rPr lang="ru-RU" sz="3600" dirty="0"/>
              <a:t> </a:t>
            </a:r>
            <a:r>
              <a:rPr lang="ru-RU" sz="3600" dirty="0" err="1"/>
              <a:t>недоліки</a:t>
            </a:r>
            <a:r>
              <a:rPr lang="ru-RU" sz="3600" dirty="0"/>
              <a:t> в </a:t>
            </a:r>
            <a:r>
              <a:rPr lang="ru-RU" sz="3600" dirty="0" err="1"/>
              <a:t>спілкуванні</a:t>
            </a:r>
            <a:r>
              <a:rPr lang="ru-RU" sz="3600" dirty="0"/>
              <a:t>, </a:t>
            </a:r>
            <a:r>
              <a:rPr lang="ru-RU" sz="3600" dirty="0" err="1"/>
              <a:t>побачити</a:t>
            </a:r>
            <a:r>
              <a:rPr lang="ru-RU" sz="3600" dirty="0"/>
              <a:t> </a:t>
            </a:r>
            <a:r>
              <a:rPr lang="ru-RU" sz="3600" dirty="0" err="1"/>
              <a:t>ті</a:t>
            </a:r>
            <a:r>
              <a:rPr lang="ru-RU" sz="3600" dirty="0"/>
              <a:t> </a:t>
            </a:r>
            <a:r>
              <a:rPr lang="ru-RU" sz="3600" dirty="0" err="1"/>
              <a:t>місця</a:t>
            </a:r>
            <a:r>
              <a:rPr lang="ru-RU" sz="3600" dirty="0"/>
              <a:t>, </a:t>
            </a:r>
            <a:r>
              <a:rPr lang="ru-RU" sz="3600" dirty="0" err="1"/>
              <a:t>які</a:t>
            </a:r>
            <a:r>
              <a:rPr lang="ru-RU" sz="3600" dirty="0"/>
              <a:t> треба </a:t>
            </a:r>
            <a:r>
              <a:rPr lang="ru-RU" sz="3600" dirty="0" err="1"/>
              <a:t>допрацювати</a:t>
            </a:r>
            <a:r>
              <a:rPr lang="ru-RU" sz="3600" dirty="0"/>
              <a:t>, а </a:t>
            </a:r>
            <a:r>
              <a:rPr lang="ru-RU" sz="3600" dirty="0" err="1"/>
              <a:t>також</a:t>
            </a:r>
            <a:r>
              <a:rPr lang="ru-RU" sz="3600" dirty="0"/>
              <a:t> </a:t>
            </a:r>
            <a:r>
              <a:rPr lang="ru-RU" sz="3600" dirty="0" err="1"/>
              <a:t>зробити</a:t>
            </a:r>
            <a:r>
              <a:rPr lang="ru-RU" sz="3600" dirty="0"/>
              <a:t> </a:t>
            </a:r>
            <a:r>
              <a:rPr lang="ru-RU" sz="3600" dirty="0" err="1"/>
              <a:t>мовленнєву</a:t>
            </a:r>
            <a:r>
              <a:rPr lang="ru-RU" sz="3600" dirty="0"/>
              <a:t> </a:t>
            </a:r>
            <a:r>
              <a:rPr lang="ru-RU" sz="3600" dirty="0" err="1"/>
              <a:t>діяльність</a:t>
            </a:r>
            <a:r>
              <a:rPr lang="ru-RU" sz="3600" dirty="0"/>
              <a:t> </a:t>
            </a:r>
            <a:r>
              <a:rPr lang="ru-RU" sz="3600" dirty="0" err="1"/>
              <a:t>свідомою</a:t>
            </a:r>
            <a:r>
              <a:rPr lang="ru-RU" sz="3600" dirty="0"/>
              <a:t> і </a:t>
            </a:r>
            <a:r>
              <a:rPr lang="ru-RU" sz="3600" dirty="0" err="1"/>
              <a:t>мотивованою</a:t>
            </a:r>
            <a:r>
              <a:rPr lang="ru-RU" sz="3600" dirty="0"/>
              <a:t>.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xmlns="" val="38167782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214422"/>
            <a:ext cx="8064896" cy="4806866"/>
          </a:xfrm>
        </p:spPr>
        <p:txBody>
          <a:bodyPr>
            <a:normAutofit fontScale="90000"/>
          </a:bodyPr>
          <a:lstStyle/>
          <a:p>
            <a:pPr>
              <a:lnSpc>
                <a:spcPts val="3500"/>
              </a:lnSpc>
            </a:pPr>
            <a:r>
              <a:rPr lang="uk-UA" b="1" u="sng" dirty="0" smtClean="0">
                <a:solidFill>
                  <a:srgbClr val="FFFF00"/>
                </a:solidFill>
              </a:rPr>
              <a:t>Правила проведення рольових                        ігор:</a:t>
            </a:r>
            <a:r>
              <a:rPr lang="uk-UA" dirty="0" smtClean="0"/>
              <a:t> </a:t>
            </a:r>
            <a:br>
              <a:rPr lang="uk-UA" dirty="0" smtClean="0"/>
            </a:br>
            <a:r>
              <a:rPr lang="ru-RU" sz="3600" dirty="0" smtClean="0">
                <a:solidFill>
                  <a:srgbClr val="FFFF00"/>
                </a:solidFill>
              </a:rPr>
              <a:t>1)  </a:t>
            </a:r>
            <a:r>
              <a:rPr lang="ru-RU" sz="3600" dirty="0" err="1" smtClean="0">
                <a:solidFill>
                  <a:schemeClr val="tx2"/>
                </a:solidFill>
              </a:rPr>
              <a:t>Учн</a:t>
            </a:r>
            <a:r>
              <a:rPr lang="ru-RU" sz="3600" dirty="0" err="1" smtClean="0"/>
              <a:t>ю</a:t>
            </a:r>
            <a:r>
              <a:rPr lang="ru-RU" sz="3600" dirty="0" smtClean="0"/>
              <a:t> </a:t>
            </a:r>
            <a:r>
              <a:rPr lang="ru-RU" sz="3600" dirty="0" err="1"/>
              <a:t>пропонується</a:t>
            </a:r>
            <a:r>
              <a:rPr lang="ru-RU" sz="3600" dirty="0"/>
              <a:t> </a:t>
            </a:r>
            <a:r>
              <a:rPr lang="ru-RU" sz="3600" dirty="0" err="1"/>
              <a:t>поставити</a:t>
            </a:r>
            <a:r>
              <a:rPr lang="ru-RU" sz="3600" dirty="0"/>
              <a:t> себе в </a:t>
            </a:r>
            <a:r>
              <a:rPr lang="ru-RU" sz="3600" dirty="0" err="1"/>
              <a:t>ситуацію</a:t>
            </a:r>
            <a:r>
              <a:rPr lang="ru-RU" sz="3600" dirty="0"/>
              <a:t>, яка </a:t>
            </a:r>
            <a:r>
              <a:rPr lang="ru-RU" sz="3600" dirty="0" err="1"/>
              <a:t>може</a:t>
            </a:r>
            <a:r>
              <a:rPr lang="ru-RU" sz="3600" dirty="0"/>
              <a:t> </a:t>
            </a:r>
            <a:r>
              <a:rPr lang="ru-RU" sz="3600" dirty="0" err="1"/>
              <a:t>виникнути</a:t>
            </a:r>
            <a:r>
              <a:rPr lang="ru-RU" sz="3600" dirty="0"/>
              <a:t> поза </a:t>
            </a:r>
            <a:r>
              <a:rPr lang="ru-RU" sz="3600" dirty="0" err="1"/>
              <a:t>аудиторією</a:t>
            </a:r>
            <a:r>
              <a:rPr lang="ru-RU" sz="3600" dirty="0"/>
              <a:t>, в реальному </a:t>
            </a:r>
            <a:r>
              <a:rPr lang="ru-RU" sz="3600" dirty="0" err="1"/>
              <a:t>житті</a:t>
            </a:r>
            <a:r>
              <a:rPr lang="ru-RU" sz="3600" dirty="0"/>
              <a:t>. </a:t>
            </a:r>
            <a:br>
              <a:rPr lang="ru-RU" sz="3600" dirty="0"/>
            </a:br>
            <a:r>
              <a:rPr lang="ru-RU" sz="3600" dirty="0" smtClean="0">
                <a:solidFill>
                  <a:srgbClr val="FFFF00"/>
                </a:solidFill>
              </a:rPr>
              <a:t>2) </a:t>
            </a:r>
            <a:r>
              <a:rPr lang="ru-RU" sz="3600" dirty="0" err="1" smtClean="0">
                <a:solidFill>
                  <a:schemeClr val="tx2"/>
                </a:solidFill>
              </a:rPr>
              <a:t>Шк</a:t>
            </a:r>
            <a:r>
              <a:rPr lang="ru-RU" sz="3600" dirty="0" err="1" smtClean="0"/>
              <a:t>оляреві</a:t>
            </a:r>
            <a:r>
              <a:rPr lang="ru-RU" sz="3600" dirty="0" smtClean="0"/>
              <a:t> </a:t>
            </a:r>
            <a:r>
              <a:rPr lang="ru-RU" sz="3600" dirty="0" err="1"/>
              <a:t>необхідно</a:t>
            </a:r>
            <a:r>
              <a:rPr lang="ru-RU" sz="3600" dirty="0"/>
              <a:t> </a:t>
            </a:r>
            <a:r>
              <a:rPr lang="ru-RU" sz="3600" dirty="0" err="1"/>
              <a:t>адаптуватися</a:t>
            </a:r>
            <a:r>
              <a:rPr lang="ru-RU" sz="3600" dirty="0"/>
              <a:t> до </a:t>
            </a:r>
            <a:r>
              <a:rPr lang="ru-RU" sz="3600" dirty="0" err="1"/>
              <a:t>певної</a:t>
            </a:r>
            <a:r>
              <a:rPr lang="ru-RU" sz="3600" dirty="0"/>
              <a:t> </a:t>
            </a:r>
            <a:r>
              <a:rPr lang="ru-RU" sz="3600" dirty="0" err="1"/>
              <a:t>ролі</a:t>
            </a:r>
            <a:r>
              <a:rPr lang="ru-RU" sz="3600" dirty="0"/>
              <a:t> в </a:t>
            </a:r>
            <a:r>
              <a:rPr lang="ru-RU" sz="3600" dirty="0" err="1"/>
              <a:t>подібній</a:t>
            </a:r>
            <a:r>
              <a:rPr lang="ru-RU" sz="3600" dirty="0"/>
              <a:t> </a:t>
            </a:r>
            <a:r>
              <a:rPr lang="ru-RU" sz="3600" dirty="0" err="1"/>
              <a:t>ситуації</a:t>
            </a:r>
            <a:r>
              <a:rPr lang="ru-RU" sz="3600" dirty="0"/>
              <a:t>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FF00"/>
                </a:solidFill>
              </a:rPr>
              <a:t>3) </a:t>
            </a:r>
            <a:r>
              <a:rPr lang="ru-RU" sz="3600" dirty="0" err="1" smtClean="0">
                <a:solidFill>
                  <a:schemeClr val="tx2"/>
                </a:solidFill>
              </a:rPr>
              <a:t>Уч</a:t>
            </a:r>
            <a:r>
              <a:rPr lang="ru-RU" sz="3600" dirty="0" err="1" smtClean="0"/>
              <a:t>асникам</a:t>
            </a:r>
            <a:r>
              <a:rPr lang="ru-RU" sz="3600" dirty="0" smtClean="0"/>
              <a:t> </a:t>
            </a:r>
            <a:r>
              <a:rPr lang="ru-RU" sz="3600" dirty="0" err="1"/>
              <a:t>рольової</a:t>
            </a:r>
            <a:r>
              <a:rPr lang="ru-RU" sz="3600" dirty="0"/>
              <a:t> </a:t>
            </a:r>
            <a:r>
              <a:rPr lang="ru-RU" sz="3600" dirty="0" err="1"/>
              <a:t>гри</a:t>
            </a:r>
            <a:r>
              <a:rPr lang="ru-RU" sz="3600" dirty="0"/>
              <a:t> треба </a:t>
            </a:r>
            <a:r>
              <a:rPr lang="ru-RU" sz="3600" dirty="0" err="1"/>
              <a:t>поводитися</a:t>
            </a:r>
            <a:r>
              <a:rPr lang="ru-RU" sz="3600" dirty="0"/>
              <a:t> так, </a:t>
            </a:r>
            <a:r>
              <a:rPr lang="ru-RU" sz="3600" dirty="0" err="1"/>
              <a:t>наче</a:t>
            </a:r>
            <a:r>
              <a:rPr lang="ru-RU" sz="3600" dirty="0"/>
              <a:t> все </a:t>
            </a:r>
            <a:r>
              <a:rPr lang="ru-RU" sz="3600" dirty="0" err="1"/>
              <a:t>відбувалося</a:t>
            </a:r>
            <a:r>
              <a:rPr lang="ru-RU" sz="3600" dirty="0"/>
              <a:t> в реальному </a:t>
            </a:r>
            <a:r>
              <a:rPr lang="ru-RU" sz="3600" dirty="0" err="1"/>
              <a:t>житті</a:t>
            </a:r>
            <a:r>
              <a:rPr lang="ru-RU" sz="3600" dirty="0"/>
              <a:t>;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FF00"/>
                </a:solidFill>
              </a:rPr>
              <a:t>4)  </a:t>
            </a:r>
            <a:r>
              <a:rPr lang="ru-RU" sz="3600" dirty="0" err="1">
                <a:solidFill>
                  <a:schemeClr val="tx2"/>
                </a:solidFill>
              </a:rPr>
              <a:t>У</a:t>
            </a:r>
            <a:r>
              <a:rPr lang="ru-RU" sz="3600" dirty="0" err="1" smtClean="0">
                <a:solidFill>
                  <a:schemeClr val="tx2"/>
                </a:solidFill>
              </a:rPr>
              <a:t>ч</a:t>
            </a:r>
            <a:r>
              <a:rPr lang="ru-RU" sz="3600" dirty="0" err="1" smtClean="0"/>
              <a:t>асники</a:t>
            </a:r>
            <a:r>
              <a:rPr lang="ru-RU" sz="3600" dirty="0" smtClean="0"/>
              <a:t> </a:t>
            </a:r>
            <a:r>
              <a:rPr lang="ru-RU" sz="3600" dirty="0" err="1"/>
              <a:t>гри</a:t>
            </a:r>
            <a:r>
              <a:rPr lang="ru-RU" sz="3600" dirty="0"/>
              <a:t> </a:t>
            </a:r>
            <a:r>
              <a:rPr lang="ru-RU" sz="3600" dirty="0" err="1"/>
              <a:t>повинні</a:t>
            </a:r>
            <a:r>
              <a:rPr lang="ru-RU" sz="3600" dirty="0"/>
              <a:t> </a:t>
            </a:r>
            <a:r>
              <a:rPr lang="ru-RU" sz="3600" dirty="0" err="1"/>
              <a:t>концентрувати</a:t>
            </a:r>
            <a:r>
              <a:rPr lang="ru-RU" sz="3600" dirty="0"/>
              <a:t> свою </a:t>
            </a:r>
            <a:r>
              <a:rPr lang="ru-RU" sz="3600" dirty="0" err="1"/>
              <a:t>увагу</a:t>
            </a:r>
            <a:r>
              <a:rPr lang="ru-RU" sz="3600" dirty="0"/>
              <a:t> на </a:t>
            </a:r>
            <a:r>
              <a:rPr lang="ru-RU" sz="3600" dirty="0" err="1"/>
              <a:t>комунікативному</a:t>
            </a:r>
            <a:r>
              <a:rPr lang="ru-RU" sz="3600" dirty="0"/>
              <a:t> </a:t>
            </a:r>
            <a:r>
              <a:rPr lang="ru-RU" sz="3600" dirty="0" err="1"/>
              <a:t>використовуванні</a:t>
            </a:r>
            <a:r>
              <a:rPr lang="ru-RU" sz="3600" dirty="0"/>
              <a:t> </a:t>
            </a:r>
            <a:r>
              <a:rPr lang="ru-RU" sz="3600" dirty="0" err="1"/>
              <a:t>мовних</a:t>
            </a:r>
            <a:r>
              <a:rPr lang="ru-RU" sz="3600" dirty="0"/>
              <a:t> </a:t>
            </a:r>
            <a:r>
              <a:rPr lang="ru-RU" sz="3600" dirty="0" err="1"/>
              <a:t>одиниць</a:t>
            </a:r>
            <a:r>
              <a:rPr lang="ru-RU" sz="3600" dirty="0"/>
              <a:t>, а не на </a:t>
            </a:r>
            <a:r>
              <a:rPr lang="ru-RU" sz="3600" dirty="0" err="1"/>
              <a:t>звичайній</a:t>
            </a:r>
            <a:r>
              <a:rPr lang="ru-RU" sz="3600" dirty="0"/>
              <a:t> </a:t>
            </a:r>
            <a:r>
              <a:rPr lang="ru-RU" sz="3600" dirty="0" err="1"/>
              <a:t>практиці</a:t>
            </a:r>
            <a:r>
              <a:rPr lang="ru-RU" sz="3600" dirty="0"/>
              <a:t> </a:t>
            </a:r>
            <a:r>
              <a:rPr lang="ru-RU" sz="3600" dirty="0" err="1"/>
              <a:t>закріплення</a:t>
            </a:r>
            <a:r>
              <a:rPr lang="ru-RU" sz="3600" dirty="0"/>
              <a:t> </a:t>
            </a:r>
            <a:r>
              <a:rPr lang="ru-RU" sz="3600" dirty="0" err="1"/>
              <a:t>їх</a:t>
            </a:r>
            <a:r>
              <a:rPr lang="ru-RU" sz="3600" dirty="0"/>
              <a:t> в </a:t>
            </a:r>
            <a:r>
              <a:rPr lang="ru-RU" sz="3600" dirty="0" err="1"/>
              <a:t>мовленні</a:t>
            </a:r>
            <a:r>
              <a:rPr lang="ru-RU" sz="36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xmlns="" val="24589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214422"/>
            <a:ext cx="8064896" cy="4806866"/>
          </a:xfrm>
        </p:spPr>
        <p:txBody>
          <a:bodyPr>
            <a:normAutofit fontScale="90000"/>
          </a:bodyPr>
          <a:lstStyle/>
          <a:p>
            <a:pPr>
              <a:lnSpc>
                <a:spcPts val="3500"/>
              </a:lnSpc>
            </a:pPr>
            <a:r>
              <a:rPr lang="uk-UA" b="1" u="sng" dirty="0" smtClean="0">
                <a:solidFill>
                  <a:srgbClr val="FFFF00"/>
                </a:solidFill>
              </a:rPr>
              <a:t>Етапи проведення рольової гри:</a:t>
            </a:r>
            <a:r>
              <a:rPr lang="uk-UA" dirty="0" smtClean="0"/>
              <a:t> 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en-US" u="sng" dirty="0" smtClean="0"/>
              <a:t>I.</a:t>
            </a:r>
            <a:r>
              <a:rPr lang="ru-RU" sz="3600" b="1" u="sng" dirty="0" smtClean="0">
                <a:solidFill>
                  <a:schemeClr val="tx2"/>
                </a:solidFill>
              </a:rPr>
              <a:t> ПІДГОТОВЧЧИЙ ЕТАП:</a:t>
            </a:r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dirty="0">
                <a:solidFill>
                  <a:schemeClr val="tx2"/>
                </a:solidFill>
              </a:rPr>
              <a:t/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1) </a:t>
            </a:r>
            <a:r>
              <a:rPr lang="ru-RU" sz="3600" dirty="0" err="1">
                <a:solidFill>
                  <a:schemeClr val="tx2"/>
                </a:solidFill>
              </a:rPr>
              <a:t>О</a:t>
            </a:r>
            <a:r>
              <a:rPr lang="ru-RU" sz="3600" dirty="0" err="1" smtClean="0">
                <a:solidFill>
                  <a:schemeClr val="tx2"/>
                </a:solidFill>
              </a:rPr>
              <a:t>знайомлення</a:t>
            </a:r>
            <a:r>
              <a:rPr lang="ru-RU" sz="3600" dirty="0" smtClean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учнів</a:t>
            </a:r>
            <a:r>
              <a:rPr lang="ru-RU" sz="3600" dirty="0">
                <a:solidFill>
                  <a:schemeClr val="tx2"/>
                </a:solidFill>
              </a:rPr>
              <a:t> з </a:t>
            </a:r>
            <a:r>
              <a:rPr lang="ru-RU" sz="3600" dirty="0" err="1">
                <a:solidFill>
                  <a:schemeClr val="tx2"/>
                </a:solidFill>
              </a:rPr>
              <a:t>рольовою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ситуацією</a:t>
            </a:r>
            <a:r>
              <a:rPr lang="ru-RU" sz="3600" dirty="0">
                <a:solidFill>
                  <a:schemeClr val="tx2"/>
                </a:solidFill>
              </a:rPr>
              <a:t>, з </a:t>
            </a:r>
            <a:r>
              <a:rPr lang="ru-RU" sz="3600" dirty="0" err="1">
                <a:solidFill>
                  <a:schemeClr val="tx2"/>
                </a:solidFill>
              </a:rPr>
              <a:t>питаннями</a:t>
            </a:r>
            <a:r>
              <a:rPr lang="ru-RU" sz="3600" dirty="0">
                <a:solidFill>
                  <a:schemeClr val="tx2"/>
                </a:solidFill>
              </a:rPr>
              <a:t> для </a:t>
            </a:r>
            <a:r>
              <a:rPr lang="ru-RU" sz="3600" dirty="0" err="1">
                <a:solidFill>
                  <a:schemeClr val="tx2"/>
                </a:solidFill>
              </a:rPr>
              <a:t>обгово-рення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або</a:t>
            </a:r>
            <a:r>
              <a:rPr lang="ru-RU" sz="3600" dirty="0">
                <a:solidFill>
                  <a:schemeClr val="tx2"/>
                </a:solidFill>
              </a:rPr>
              <a:t> проблемою;</a:t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2) </a:t>
            </a:r>
            <a:r>
              <a:rPr lang="ru-RU" sz="3600" dirty="0" err="1" smtClean="0">
                <a:solidFill>
                  <a:schemeClr val="tx2"/>
                </a:solidFill>
              </a:rPr>
              <a:t>Знайомство</a:t>
            </a:r>
            <a:r>
              <a:rPr lang="ru-RU" sz="3600" dirty="0" smtClean="0">
                <a:solidFill>
                  <a:schemeClr val="tx2"/>
                </a:solidFill>
              </a:rPr>
              <a:t> </a:t>
            </a:r>
            <a:r>
              <a:rPr lang="ru-RU" sz="3600" dirty="0">
                <a:solidFill>
                  <a:schemeClr val="tx2"/>
                </a:solidFill>
              </a:rPr>
              <a:t>з </a:t>
            </a:r>
            <a:r>
              <a:rPr lang="ru-RU" sz="3600" dirty="0" err="1">
                <a:solidFill>
                  <a:schemeClr val="tx2"/>
                </a:solidFill>
              </a:rPr>
              <a:t>лінгвістичним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наповненням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гри</a:t>
            </a:r>
            <a:r>
              <a:rPr lang="ru-RU" sz="3600" dirty="0">
                <a:solidFill>
                  <a:schemeClr val="tx2"/>
                </a:solidFill>
              </a:rPr>
              <a:t>;</a:t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3) </a:t>
            </a:r>
            <a:r>
              <a:rPr lang="ru-RU" sz="3600" dirty="0" err="1">
                <a:solidFill>
                  <a:schemeClr val="tx2"/>
                </a:solidFill>
              </a:rPr>
              <a:t>П</a:t>
            </a:r>
            <a:r>
              <a:rPr lang="ru-RU" sz="3600" dirty="0" err="1" smtClean="0">
                <a:solidFill>
                  <a:schemeClr val="tx2"/>
                </a:solidFill>
              </a:rPr>
              <a:t>опереднє</a:t>
            </a:r>
            <a:r>
              <a:rPr lang="ru-RU" sz="3600" dirty="0" smtClean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тренування</a:t>
            </a:r>
            <a:r>
              <a:rPr lang="ru-RU" sz="3600" dirty="0">
                <a:solidFill>
                  <a:schemeClr val="tx2"/>
                </a:solidFill>
              </a:rPr>
              <a:t> у </a:t>
            </a:r>
            <a:r>
              <a:rPr lang="ru-RU" sz="3600" dirty="0" err="1">
                <a:solidFill>
                  <a:schemeClr val="tx2"/>
                </a:solidFill>
              </a:rPr>
              <a:t>вживанні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лексичних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одиниць</a:t>
            </a:r>
            <a:r>
              <a:rPr lang="ru-RU" sz="3600" dirty="0">
                <a:solidFill>
                  <a:schemeClr val="tx2"/>
                </a:solidFill>
              </a:rPr>
              <a:t> і </a:t>
            </a:r>
            <a:r>
              <a:rPr lang="ru-RU" sz="3600" dirty="0" err="1">
                <a:solidFill>
                  <a:schemeClr val="tx2"/>
                </a:solidFill>
              </a:rPr>
              <a:t>граматичних</a:t>
            </a:r>
            <a:r>
              <a:rPr lang="ru-RU" sz="3600" dirty="0">
                <a:solidFill>
                  <a:schemeClr val="tx2"/>
                </a:solidFill>
              </a:rPr>
              <a:t> структур.</a:t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xmlns="" val="227467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214422"/>
            <a:ext cx="8064896" cy="4806866"/>
          </a:xfrm>
        </p:spPr>
        <p:txBody>
          <a:bodyPr>
            <a:normAutofit/>
          </a:bodyPr>
          <a:lstStyle/>
          <a:p>
            <a:pPr>
              <a:lnSpc>
                <a:spcPts val="3500"/>
              </a:lnSpc>
            </a:pPr>
            <a:r>
              <a:rPr lang="en-US" u="sng" dirty="0" smtClean="0"/>
              <a:t>II.</a:t>
            </a:r>
            <a:r>
              <a:rPr lang="ru-RU" sz="3600" b="1" u="sng" dirty="0" smtClean="0">
                <a:solidFill>
                  <a:schemeClr val="tx2"/>
                </a:solidFill>
              </a:rPr>
              <a:t> ВЛАСНЕ РОЛЬОВА ГРА:</a:t>
            </a:r>
            <a:br>
              <a:rPr lang="ru-RU" sz="3600" b="1" u="sng" dirty="0" smtClean="0">
                <a:solidFill>
                  <a:schemeClr val="tx2"/>
                </a:solidFill>
              </a:rPr>
            </a:br>
            <a:r>
              <a:rPr lang="en-US" sz="3600" b="1" u="sng" dirty="0" smtClean="0">
                <a:solidFill>
                  <a:schemeClr val="tx2"/>
                </a:solidFill>
              </a:rPr>
              <a:t/>
            </a:r>
            <a:br>
              <a:rPr lang="en-US" sz="3600" b="1" u="sng" dirty="0" smtClean="0">
                <a:solidFill>
                  <a:schemeClr val="tx2"/>
                </a:solidFill>
              </a:rPr>
            </a:br>
            <a:r>
              <a:rPr lang="en-US" sz="3600" b="1" u="sng" dirty="0">
                <a:solidFill>
                  <a:schemeClr val="tx2"/>
                </a:solidFill>
              </a:rPr>
              <a:t/>
            </a:r>
            <a:br>
              <a:rPr lang="en-US" sz="3600" b="1" u="sng" dirty="0">
                <a:solidFill>
                  <a:schemeClr val="tx2"/>
                </a:solidFill>
              </a:rPr>
            </a:br>
            <a:r>
              <a:rPr lang="en-US" sz="3600" b="1" u="sng" dirty="0" smtClean="0">
                <a:solidFill>
                  <a:schemeClr val="tx2"/>
                </a:solidFill>
              </a:rPr>
              <a:t>III.</a:t>
            </a:r>
            <a:r>
              <a:rPr lang="uk-UA" sz="3600" b="1" u="sng" dirty="0" smtClean="0">
                <a:solidFill>
                  <a:schemeClr val="tx2"/>
                </a:solidFill>
              </a:rPr>
              <a:t> ЗАКЛЮЧНИЙ ЕТАП:</a:t>
            </a:r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- </a:t>
            </a:r>
            <a:r>
              <a:rPr lang="ru-RU" sz="3600" dirty="0" err="1" smtClean="0">
                <a:solidFill>
                  <a:schemeClr val="tx2"/>
                </a:solidFill>
              </a:rPr>
              <a:t>допускає</a:t>
            </a:r>
            <a:r>
              <a:rPr lang="ru-RU" sz="3600" dirty="0" smtClean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оцінювання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вчителем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діяльності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учнів</a:t>
            </a:r>
            <a:r>
              <a:rPr lang="ru-RU" sz="3600" dirty="0">
                <a:solidFill>
                  <a:schemeClr val="tx2"/>
                </a:solidFill>
              </a:rPr>
              <a:t> і, </a:t>
            </a:r>
            <a:r>
              <a:rPr lang="ru-RU" sz="3600" dirty="0" err="1">
                <a:solidFill>
                  <a:schemeClr val="tx2"/>
                </a:solidFill>
              </a:rPr>
              <a:t>можливо</a:t>
            </a:r>
            <a:r>
              <a:rPr lang="ru-RU" sz="3600" dirty="0">
                <a:solidFill>
                  <a:schemeClr val="tx2"/>
                </a:solidFill>
              </a:rPr>
              <a:t>, </a:t>
            </a:r>
            <a:r>
              <a:rPr lang="ru-RU" sz="3600" dirty="0" err="1">
                <a:solidFill>
                  <a:schemeClr val="tx2"/>
                </a:solidFill>
              </a:rPr>
              <a:t>дискусію</a:t>
            </a:r>
            <a:r>
              <a:rPr lang="ru-RU" sz="3600" dirty="0">
                <a:solidFill>
                  <a:schemeClr val="tx2"/>
                </a:solidFill>
              </a:rPr>
              <a:t> з </a:t>
            </a:r>
            <a:r>
              <a:rPr lang="ru-RU" sz="3600" dirty="0" err="1">
                <a:solidFill>
                  <a:schemeClr val="tx2"/>
                </a:solidFill>
              </a:rPr>
              <a:t>цієї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або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подібної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  <a:r>
              <a:rPr lang="ru-RU" sz="3600" dirty="0" err="1">
                <a:solidFill>
                  <a:schemeClr val="tx2"/>
                </a:solidFill>
              </a:rPr>
              <a:t>проблеми</a:t>
            </a:r>
            <a:r>
              <a:rPr lang="ru-RU" sz="3600" dirty="0">
                <a:solidFill>
                  <a:schemeClr val="tx2"/>
                </a:solidFill>
              </a:rPr>
              <a:t>.</a:t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xmlns="" val="311583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8244408" cy="4806866"/>
          </a:xfrm>
        </p:spPr>
        <p:txBody>
          <a:bodyPr>
            <a:normAutofit fontScale="90000"/>
          </a:bodyPr>
          <a:lstStyle/>
          <a:p>
            <a:pPr>
              <a:lnSpc>
                <a:spcPts val="3500"/>
              </a:lnSpc>
            </a:pPr>
            <a:r>
              <a:rPr lang="uk-UA" sz="4000" b="1" dirty="0" smtClean="0">
                <a:effectLst/>
              </a:rPr>
              <a:t>2.3 Методика </a:t>
            </a:r>
            <a:r>
              <a:rPr lang="uk-UA" sz="4000" b="1" dirty="0">
                <a:effectLst/>
              </a:rPr>
              <a:t>проведення </a:t>
            </a:r>
            <a:r>
              <a:rPr lang="uk-UA" sz="4000" b="1" dirty="0" smtClean="0">
                <a:effectLst/>
              </a:rPr>
              <a:t>дидактичних </a:t>
            </a:r>
            <a:r>
              <a:rPr lang="uk-UA" sz="4000" b="1" dirty="0">
                <a:effectLst/>
              </a:rPr>
              <a:t>ігор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>
                <a:solidFill>
                  <a:srgbClr val="FFFF00"/>
                </a:solidFill>
              </a:rPr>
              <a:t>Дидактичні ігри </a:t>
            </a:r>
            <a:r>
              <a:rPr lang="uk-UA" dirty="0"/>
              <a:t>використовуються для розширення кругозору; пізнавальної діяльності учнів. Вони формують певні вміння і навички необхідні для практичної діяльності</a:t>
            </a:r>
            <a:r>
              <a:rPr lang="uk-UA" u="sng" dirty="0"/>
              <a:t>. </a:t>
            </a:r>
            <a:r>
              <a:rPr lang="ru-RU" sz="3600" dirty="0">
                <a:solidFill>
                  <a:schemeClr val="tx2"/>
                </a:solidFill>
              </a:rPr>
              <a:t/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xmlns="" val="311583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743896217"/>
              </p:ext>
            </p:extLst>
          </p:nvPr>
        </p:nvGraphicFramePr>
        <p:xfrm>
          <a:off x="107504" y="116632"/>
          <a:ext cx="9036496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73313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8244408" cy="4806866"/>
          </a:xfrm>
        </p:spPr>
        <p:txBody>
          <a:bodyPr>
            <a:normAutofit fontScale="90000"/>
          </a:bodyPr>
          <a:lstStyle/>
          <a:p>
            <a:pPr>
              <a:lnSpc>
                <a:spcPts val="3500"/>
              </a:lnSpc>
            </a:pPr>
            <a:r>
              <a:rPr lang="uk-UA" sz="4000" b="1" dirty="0" smtClean="0">
                <a:effectLst/>
              </a:rPr>
              <a:t>                        </a:t>
            </a:r>
            <a:r>
              <a:rPr lang="uk-UA" sz="4000" b="1" u="sng" dirty="0" smtClean="0">
                <a:solidFill>
                  <a:srgbClr val="FFFF00"/>
                </a:solidFill>
                <a:effectLst/>
              </a:rPr>
              <a:t>Граматичні ігри</a:t>
            </a:r>
            <a:r>
              <a:rPr lang="uk-UA" u="sng" dirty="0" smtClean="0">
                <a:solidFill>
                  <a:srgbClr val="FFFF00"/>
                </a:solidFill>
              </a:rPr>
              <a:t/>
            </a:r>
            <a:br>
              <a:rPr lang="uk-UA" u="sng" dirty="0" smtClean="0">
                <a:solidFill>
                  <a:srgbClr val="FFFF00"/>
                </a:solidFill>
              </a:rPr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>
                <a:solidFill>
                  <a:srgbClr val="FFFF00"/>
                </a:solidFill>
                <a:effectLst/>
              </a:rPr>
              <a:t>Мета: </a:t>
            </a:r>
            <a:br>
              <a:rPr lang="uk-UA" dirty="0" smtClean="0">
                <a:solidFill>
                  <a:srgbClr val="FFFF00"/>
                </a:solidFill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1.</a:t>
            </a:r>
            <a:r>
              <a:rPr lang="uk-UA" dirty="0" smtClean="0">
                <a:solidFill>
                  <a:schemeClr val="tx2"/>
                </a:solidFill>
                <a:effectLst/>
              </a:rPr>
              <a:t>На</a:t>
            </a:r>
            <a:r>
              <a:rPr lang="uk-UA" dirty="0" smtClean="0">
                <a:effectLst/>
              </a:rPr>
              <a:t>вчити учнів вживати мовленнєві зразки які містять певні граматичні труднощі</a:t>
            </a:r>
            <a:br>
              <a:rPr lang="uk-UA" dirty="0" smtClean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2. </a:t>
            </a:r>
            <a:r>
              <a:rPr lang="uk-UA" dirty="0" smtClean="0">
                <a:solidFill>
                  <a:schemeClr val="tx2"/>
                </a:solidFill>
                <a:effectLst/>
              </a:rPr>
              <a:t>Ст</a:t>
            </a:r>
            <a:r>
              <a:rPr lang="uk-UA" dirty="0" smtClean="0">
                <a:effectLst/>
              </a:rPr>
              <a:t>ворити природну ситуацію для вживання певного мовленнєвого зразка</a:t>
            </a:r>
            <a:br>
              <a:rPr lang="uk-UA" dirty="0" smtClean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3. </a:t>
            </a:r>
            <a:r>
              <a:rPr lang="uk-UA" dirty="0" smtClean="0">
                <a:solidFill>
                  <a:schemeClr val="tx2"/>
                </a:solidFill>
                <a:effectLst/>
              </a:rPr>
              <a:t>Ро</a:t>
            </a:r>
            <a:r>
              <a:rPr lang="uk-UA" dirty="0" smtClean="0">
                <a:effectLst/>
              </a:rPr>
              <a:t>звивати мовленнєву активність і самостійність учнів</a:t>
            </a:r>
            <a:r>
              <a:rPr lang="ru-RU" sz="3600" dirty="0">
                <a:solidFill>
                  <a:schemeClr val="tx2"/>
                </a:solidFill>
              </a:rPr>
              <a:t/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xmlns="" val="173313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8244408" cy="4806866"/>
          </a:xfrm>
        </p:spPr>
        <p:txBody>
          <a:bodyPr>
            <a:normAutofit fontScale="90000"/>
          </a:bodyPr>
          <a:lstStyle/>
          <a:p>
            <a:pPr>
              <a:lnSpc>
                <a:spcPts val="3500"/>
              </a:lnSpc>
            </a:pPr>
            <a:r>
              <a:rPr lang="uk-UA" sz="4000" b="1" dirty="0" smtClean="0">
                <a:effectLst/>
              </a:rPr>
              <a:t>                        </a:t>
            </a:r>
            <a:r>
              <a:rPr lang="uk-UA" sz="4000" b="1" u="sng" dirty="0" smtClean="0">
                <a:solidFill>
                  <a:srgbClr val="FFFF00"/>
                </a:solidFill>
                <a:effectLst/>
              </a:rPr>
              <a:t>Лексичні  ігри:</a:t>
            </a:r>
            <a:r>
              <a:rPr lang="uk-UA" u="sng" dirty="0" smtClean="0">
                <a:solidFill>
                  <a:srgbClr val="FFFF00"/>
                </a:solidFill>
              </a:rPr>
              <a:t/>
            </a:r>
            <a:br>
              <a:rPr lang="uk-UA" u="sng" dirty="0" smtClean="0">
                <a:solidFill>
                  <a:srgbClr val="FFFF00"/>
                </a:solidFill>
              </a:rPr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>
                <a:solidFill>
                  <a:srgbClr val="FFFF00"/>
                </a:solidFill>
                <a:effectLst/>
              </a:rPr>
              <a:t>Мета: </a:t>
            </a:r>
            <a:br>
              <a:rPr lang="uk-UA" dirty="0" smtClean="0">
                <a:solidFill>
                  <a:srgbClr val="FFFF00"/>
                </a:solidFill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1.</a:t>
            </a:r>
            <a:r>
              <a:rPr lang="uk-UA" dirty="0" smtClean="0">
                <a:solidFill>
                  <a:schemeClr val="tx2"/>
                </a:solidFill>
                <a:effectLst/>
              </a:rPr>
              <a:t>Ф</a:t>
            </a:r>
            <a:r>
              <a:rPr lang="uk-UA" dirty="0" smtClean="0">
                <a:effectLst/>
              </a:rPr>
              <a:t>ормування лексичних              навичок</a:t>
            </a:r>
            <a:br>
              <a:rPr lang="uk-UA" dirty="0" smtClean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2. </a:t>
            </a:r>
            <a:r>
              <a:rPr lang="uk-UA" dirty="0" smtClean="0">
                <a:solidFill>
                  <a:schemeClr val="tx2"/>
                </a:solidFill>
                <a:effectLst/>
              </a:rPr>
              <a:t>Оз</a:t>
            </a:r>
            <a:r>
              <a:rPr lang="uk-UA" dirty="0" smtClean="0">
                <a:effectLst/>
              </a:rPr>
              <a:t>найомлення з новими словами</a:t>
            </a:r>
            <a:br>
              <a:rPr lang="uk-UA" dirty="0" smtClean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3. </a:t>
            </a:r>
            <a:r>
              <a:rPr lang="uk-UA" dirty="0" smtClean="0">
                <a:solidFill>
                  <a:schemeClr val="tx2"/>
                </a:solidFill>
                <a:effectLst/>
              </a:rPr>
              <a:t>Тр</a:t>
            </a:r>
            <a:r>
              <a:rPr lang="uk-UA" dirty="0" smtClean="0">
                <a:effectLst/>
              </a:rPr>
              <a:t>енування у вживанні лексики</a:t>
            </a:r>
            <a:br>
              <a:rPr lang="uk-UA" dirty="0" smtClean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4. </a:t>
            </a:r>
            <a:r>
              <a:rPr lang="uk-UA" dirty="0" smtClean="0">
                <a:solidFill>
                  <a:schemeClr val="tx2"/>
                </a:solidFill>
                <a:effectLst/>
              </a:rPr>
              <a:t>Ак</a:t>
            </a:r>
            <a:r>
              <a:rPr lang="uk-UA" dirty="0" smtClean="0">
                <a:effectLst/>
              </a:rPr>
              <a:t>тивізація </a:t>
            </a:r>
            <a:r>
              <a:rPr lang="uk-UA" dirty="0" err="1" smtClean="0">
                <a:effectLst/>
              </a:rPr>
              <a:t>мовленнєво-мисленнєвої</a:t>
            </a:r>
            <a:r>
              <a:rPr lang="uk-UA" dirty="0" smtClean="0">
                <a:effectLst/>
              </a:rPr>
              <a:t> діяльності учнів</a:t>
            </a:r>
            <a:br>
              <a:rPr lang="uk-UA" dirty="0" smtClean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5. </a:t>
            </a:r>
            <a:r>
              <a:rPr lang="uk-UA" dirty="0" smtClean="0">
                <a:solidFill>
                  <a:schemeClr val="tx2"/>
                </a:solidFill>
                <a:effectLst/>
              </a:rPr>
              <a:t>Р</a:t>
            </a:r>
            <a:r>
              <a:rPr lang="uk-UA" dirty="0" smtClean="0">
                <a:effectLst/>
              </a:rPr>
              <a:t>озвиток мовленнєвої реакції</a:t>
            </a:r>
            <a:r>
              <a:rPr lang="ru-RU" sz="3600" dirty="0">
                <a:solidFill>
                  <a:schemeClr val="tx2"/>
                </a:solidFill>
              </a:rPr>
              <a:t/>
            </a:r>
            <a:br>
              <a:rPr lang="ru-RU" sz="3600" dirty="0">
                <a:solidFill>
                  <a:schemeClr val="tx2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xmlns="" val="84134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1071546"/>
            <a:ext cx="7451858" cy="3325582"/>
          </a:xfrm>
        </p:spPr>
        <p:txBody>
          <a:bodyPr>
            <a:noAutofit/>
          </a:bodyPr>
          <a:lstStyle/>
          <a:p>
            <a:pPr algn="ctr"/>
            <a:r>
              <a:rPr lang="uk-UA" sz="4800" b="1" u="sng" dirty="0" smtClean="0">
                <a:effectLst/>
              </a:rPr>
              <a:t>Тема:  </a:t>
            </a:r>
            <a:r>
              <a:rPr lang="uk-UA" sz="4800" b="1" dirty="0" smtClean="0">
                <a:effectLst/>
              </a:rPr>
              <a:t>Використання </a:t>
            </a:r>
            <a:r>
              <a:rPr lang="uk-UA" sz="4800" b="1" dirty="0">
                <a:effectLst/>
              </a:rPr>
              <a:t>комунікативних ігор на уроках англійської мови в початковій школі </a:t>
            </a:r>
            <a:endParaRPr lang="uk-UA" sz="4800" dirty="0"/>
          </a:p>
        </p:txBody>
      </p:sp>
    </p:spTree>
    <p:extLst>
      <p:ext uri="{BB962C8B-B14F-4D97-AF65-F5344CB8AC3E}">
        <p14:creationId xmlns:p14="http://schemas.microsoft.com/office/powerpoint/2010/main" xmlns="" val="6774424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8244408" cy="4806866"/>
          </a:xfrm>
        </p:spPr>
        <p:txBody>
          <a:bodyPr>
            <a:normAutofit fontScale="90000"/>
          </a:bodyPr>
          <a:lstStyle/>
          <a:p>
            <a:pPr>
              <a:lnSpc>
                <a:spcPts val="3500"/>
              </a:lnSpc>
            </a:pPr>
            <a:r>
              <a:rPr lang="uk-UA" sz="4000" b="1" dirty="0" smtClean="0">
                <a:effectLst/>
              </a:rPr>
              <a:t>                        </a:t>
            </a:r>
            <a:r>
              <a:rPr lang="uk-UA" sz="4000" b="1" u="sng" dirty="0" smtClean="0">
                <a:solidFill>
                  <a:srgbClr val="FFFF00"/>
                </a:solidFill>
                <a:effectLst/>
              </a:rPr>
              <a:t>Фонетичні ігри</a:t>
            </a:r>
            <a:br>
              <a:rPr lang="uk-UA" sz="4000" b="1" u="sng" dirty="0" smtClean="0">
                <a:solidFill>
                  <a:srgbClr val="FFFF00"/>
                </a:solidFill>
                <a:effectLst/>
              </a:rPr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>
                <a:solidFill>
                  <a:srgbClr val="FFFF00"/>
                </a:solidFill>
                <a:effectLst/>
              </a:rPr>
              <a:t>Мета: </a:t>
            </a:r>
            <a:br>
              <a:rPr lang="uk-UA" dirty="0" smtClean="0">
                <a:solidFill>
                  <a:srgbClr val="FFFF00"/>
                </a:solidFill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1. </a:t>
            </a:r>
            <a:r>
              <a:rPr lang="uk-UA" dirty="0" smtClean="0">
                <a:solidFill>
                  <a:schemeClr val="tx2"/>
                </a:solidFill>
                <a:effectLst/>
              </a:rPr>
              <a:t>Ро</a:t>
            </a:r>
            <a:r>
              <a:rPr lang="uk-UA" dirty="0" smtClean="0">
                <a:effectLst/>
              </a:rPr>
              <a:t>звиток </a:t>
            </a:r>
            <a:r>
              <a:rPr lang="uk-UA" dirty="0">
                <a:effectLst/>
              </a:rPr>
              <a:t>фонематичного слуху учнів;</a:t>
            </a:r>
            <a:br>
              <a:rPr lang="uk-UA" dirty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2. </a:t>
            </a:r>
            <a:r>
              <a:rPr lang="uk-UA" dirty="0" smtClean="0">
                <a:solidFill>
                  <a:schemeClr val="tx2"/>
                </a:solidFill>
                <a:effectLst/>
              </a:rPr>
              <a:t>Тр</a:t>
            </a:r>
            <a:r>
              <a:rPr lang="uk-UA" dirty="0" smtClean="0">
                <a:effectLst/>
              </a:rPr>
              <a:t>енування </a:t>
            </a:r>
            <a:r>
              <a:rPr lang="uk-UA" dirty="0">
                <a:effectLst/>
              </a:rPr>
              <a:t>у промовлянні іншомовних звуків;</a:t>
            </a:r>
            <a:br>
              <a:rPr lang="uk-UA" dirty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3. </a:t>
            </a:r>
            <a:r>
              <a:rPr lang="uk-UA" dirty="0" smtClean="0">
                <a:solidFill>
                  <a:schemeClr val="tx2"/>
                </a:solidFill>
                <a:effectLst/>
              </a:rPr>
              <a:t>На</a:t>
            </a:r>
            <a:r>
              <a:rPr lang="uk-UA" dirty="0" smtClean="0">
                <a:effectLst/>
              </a:rPr>
              <a:t>вчання </a:t>
            </a:r>
            <a:r>
              <a:rPr lang="uk-UA" dirty="0">
                <a:effectLst/>
              </a:rPr>
              <a:t>голосно і чітко читати вірші;</a:t>
            </a:r>
            <a:br>
              <a:rPr lang="uk-UA" dirty="0"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4.</a:t>
            </a:r>
            <a:r>
              <a:rPr lang="uk-UA" dirty="0" smtClean="0">
                <a:solidFill>
                  <a:schemeClr val="tx2"/>
                </a:solidFill>
                <a:effectLst/>
              </a:rPr>
              <a:t> Розучування </a:t>
            </a:r>
            <a:r>
              <a:rPr lang="uk-UA" dirty="0">
                <a:effectLst/>
              </a:rPr>
              <a:t>віршів з метою їх відтворення за ролями.</a:t>
            </a:r>
            <a:br>
              <a:rPr lang="uk-UA" dirty="0">
                <a:effectLst/>
              </a:rPr>
            </a:br>
            <a:r>
              <a:rPr lang="ru-RU" dirty="0"/>
              <a:t/>
            </a:r>
            <a:br>
              <a:rPr lang="ru-RU" dirty="0"/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xmlns="" val="84134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8244408" cy="4806866"/>
          </a:xfrm>
        </p:spPr>
        <p:txBody>
          <a:bodyPr>
            <a:normAutofit/>
          </a:bodyPr>
          <a:lstStyle/>
          <a:p>
            <a:pPr>
              <a:lnSpc>
                <a:spcPts val="3500"/>
              </a:lnSpc>
            </a:pPr>
            <a:r>
              <a:rPr lang="uk-UA" sz="4000" b="1" dirty="0" smtClean="0">
                <a:effectLst/>
              </a:rPr>
              <a:t>                        </a:t>
            </a:r>
            <a:r>
              <a:rPr lang="uk-UA" sz="4000" b="1" u="sng" dirty="0" smtClean="0">
                <a:solidFill>
                  <a:srgbClr val="FFFF00"/>
                </a:solidFill>
                <a:effectLst/>
              </a:rPr>
              <a:t>Орфографічні ігри:</a:t>
            </a:r>
            <a:br>
              <a:rPr lang="uk-UA" sz="4000" b="1" u="sng" dirty="0" smtClean="0">
                <a:solidFill>
                  <a:srgbClr val="FFFF00"/>
                </a:solidFill>
                <a:effectLst/>
              </a:rPr>
            </a:br>
            <a:r>
              <a:rPr lang="uk-UA" sz="4000" b="1" u="sng" dirty="0" smtClean="0">
                <a:solidFill>
                  <a:srgbClr val="FFFF00"/>
                </a:solidFill>
                <a:effectLst/>
              </a:rPr>
              <a:t/>
            </a:r>
            <a:br>
              <a:rPr lang="uk-UA" sz="4000" b="1" u="sng" dirty="0" smtClean="0">
                <a:solidFill>
                  <a:srgbClr val="FFFF00"/>
                </a:solidFill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Мета:</a:t>
            </a:r>
            <a:br>
              <a:rPr lang="uk-UA" dirty="0" smtClean="0">
                <a:solidFill>
                  <a:srgbClr val="FFFF00"/>
                </a:solidFill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1. </a:t>
            </a:r>
            <a:r>
              <a:rPr lang="uk-UA" dirty="0" smtClean="0">
                <a:solidFill>
                  <a:schemeClr val="tx2"/>
                </a:solidFill>
                <a:effectLst/>
              </a:rPr>
              <a:t>Освоєння правопису </a:t>
            </a:r>
            <a:r>
              <a:rPr lang="uk-UA" dirty="0" err="1" smtClean="0">
                <a:solidFill>
                  <a:schemeClr val="tx2"/>
                </a:solidFill>
                <a:effectLst/>
              </a:rPr>
              <a:t>інозумної</a:t>
            </a:r>
            <a:r>
              <a:rPr lang="uk-UA" dirty="0" smtClean="0">
                <a:solidFill>
                  <a:schemeClr val="tx2"/>
                </a:solidFill>
                <a:effectLst/>
              </a:rPr>
              <a:t> лексики</a:t>
            </a:r>
            <a:r>
              <a:rPr lang="uk-UA" dirty="0" smtClean="0">
                <a:solidFill>
                  <a:srgbClr val="FFFF00"/>
                </a:solidFill>
                <a:effectLst/>
              </a:rPr>
              <a:t/>
            </a:r>
            <a:br>
              <a:rPr lang="uk-UA" dirty="0" smtClean="0">
                <a:solidFill>
                  <a:srgbClr val="FFFF00"/>
                </a:solidFill>
                <a:effectLst/>
              </a:rPr>
            </a:br>
            <a:r>
              <a:rPr lang="uk-UA" dirty="0" smtClean="0">
                <a:solidFill>
                  <a:srgbClr val="FFFF00"/>
                </a:solidFill>
                <a:effectLst/>
              </a:rPr>
              <a:t>2. </a:t>
            </a:r>
            <a:r>
              <a:rPr lang="uk-UA" dirty="0" smtClean="0">
                <a:solidFill>
                  <a:schemeClr val="tx2"/>
                </a:solidFill>
                <a:effectLst/>
              </a:rPr>
              <a:t>Формування та розвиток лексичних і вимовних навичок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uk-UA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134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Основна література: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00108"/>
            <a:ext cx="7862150" cy="5715040"/>
          </a:xfrm>
        </p:spPr>
        <p:txBody>
          <a:bodyPr>
            <a:normAutofit fontScale="62500" lnSpcReduction="20000"/>
          </a:bodyPr>
          <a:lstStyle/>
          <a:p>
            <a:pPr lvl="0">
              <a:spcAft>
                <a:spcPts val="600"/>
              </a:spcAft>
            </a:pP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Букичева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О.А. Дидактические игры на уроках английского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язика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начальной школе // Иностранные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язики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школе. – 2011. - №6. – С. 46-49.</a:t>
            </a:r>
          </a:p>
          <a:p>
            <a:pPr lvl="0">
              <a:spcAft>
                <a:spcPts val="600"/>
              </a:spcAft>
            </a:pP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	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Галушкова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О.Н. Система уроков по повышению коммуникативной компетентности учащихся с использованием проектной методики // Английский язык и литература. - №26. – С. 24-27.</a:t>
            </a:r>
          </a:p>
          <a:p>
            <a:pPr lvl="0">
              <a:spcAft>
                <a:spcPts val="600"/>
              </a:spcAft>
            </a:pP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	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Грезіна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Л.К. Роль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гри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комунікативних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граматичних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навичок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//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Англійська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література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– 2010. - №12. – С.29.</a:t>
            </a:r>
          </a:p>
          <a:p>
            <a:pPr lvl="0">
              <a:spcAft>
                <a:spcPts val="600"/>
              </a:spcAft>
            </a:pP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	Козак А.М.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гри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на уроках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іноземної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//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Англійська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література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– 2011. - №14. – С. 4-6.</a:t>
            </a:r>
          </a:p>
          <a:p>
            <a:pPr lvl="0">
              <a:spcAft>
                <a:spcPts val="600"/>
              </a:spcAft>
            </a:pP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	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Корш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Н.В. Метод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проектів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як один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соціокультурної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компетенції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школяра //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Англійська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література</a:t>
            </a:r>
            <a:r>
              <a:rPr lang="ru-RU" sz="3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– 2010. - №30. – С. 2-5.</a:t>
            </a:r>
            <a:endParaRPr lang="ru-RU" sz="3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143116"/>
            <a:ext cx="7498112" cy="2409828"/>
          </a:xfrm>
        </p:spPr>
        <p:txBody>
          <a:bodyPr>
            <a:normAutofit/>
          </a:bodyPr>
          <a:lstStyle/>
          <a:p>
            <a:pPr algn="ctr"/>
            <a:r>
              <a:rPr lang="uk-UA" sz="7200" b="1" dirty="0" smtClean="0">
                <a:solidFill>
                  <a:schemeClr val="tx2"/>
                </a:solidFill>
              </a:rPr>
              <a:t>Дякую за увагу!</a:t>
            </a:r>
            <a:endParaRPr lang="ru-RU" sz="7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928670"/>
            <a:ext cx="8072462" cy="528641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uk-UA" sz="3500" b="1" u="sng" dirty="0" smtClean="0">
                <a:solidFill>
                  <a:schemeClr val="tx2"/>
                </a:solidFill>
              </a:rPr>
              <a:t>План:</a:t>
            </a:r>
            <a:endParaRPr lang="ru-RU" sz="3500" b="1" u="sng" dirty="0" smtClean="0">
              <a:solidFill>
                <a:schemeClr val="tx2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3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ru-RU" sz="35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Ігрова</a:t>
            </a:r>
            <a:r>
              <a:rPr lang="ru-RU" sz="3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sz="3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молодших</a:t>
            </a:r>
            <a:r>
              <a:rPr lang="ru-RU" sz="3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школярів</a:t>
            </a:r>
            <a:r>
              <a:rPr lang="ru-RU" sz="3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3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	</a:t>
            </a:r>
            <a:r>
              <a:rPr lang="ru-RU" sz="35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Види</a:t>
            </a:r>
            <a:r>
              <a:rPr lang="ru-RU" sz="3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англомовних</a:t>
            </a:r>
            <a:r>
              <a:rPr lang="ru-RU" sz="3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ігор</a:t>
            </a:r>
            <a:r>
              <a:rPr lang="ru-RU" sz="3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та методика </a:t>
            </a:r>
            <a:endParaRPr lang="en-US" sz="35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35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5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35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3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35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2.1.Методика </a:t>
            </a:r>
            <a:r>
              <a:rPr lang="ru-RU" sz="35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3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35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35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35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комунікативних</a:t>
            </a:r>
            <a:r>
              <a:rPr lang="ru-RU" sz="35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ігор</a:t>
            </a:r>
            <a:endParaRPr lang="ru-RU" sz="35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35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2.2.Методика </a:t>
            </a:r>
            <a:r>
              <a:rPr lang="ru-RU" sz="35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3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рольових</a:t>
            </a:r>
            <a:r>
              <a:rPr lang="ru-RU" sz="3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ігор</a:t>
            </a:r>
            <a:endParaRPr lang="ru-RU" sz="35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35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2.3.Методика </a:t>
            </a:r>
            <a:r>
              <a:rPr lang="ru-RU" sz="35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3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дидактичних</a:t>
            </a:r>
            <a:r>
              <a:rPr lang="ru-RU" sz="3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ігор</a:t>
            </a:r>
            <a:endParaRPr lang="ru-RU" sz="35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357166"/>
            <a:ext cx="7647836" cy="5891234"/>
          </a:xfrm>
        </p:spPr>
        <p:txBody>
          <a:bodyPr>
            <a:noAutofit/>
          </a:bodyPr>
          <a:lstStyle/>
          <a:p>
            <a:r>
              <a:rPr lang="uk-UA" sz="5400" b="1" dirty="0">
                <a:solidFill>
                  <a:schemeClr val="tx2"/>
                </a:solidFill>
              </a:rPr>
              <a:t>Однією з форм організації спілкування дітей молодшого шкільного віку </a:t>
            </a:r>
            <a:r>
              <a:rPr lang="uk-UA" sz="5400" b="1" dirty="0" smtClean="0">
                <a:solidFill>
                  <a:schemeClr val="tx2"/>
                </a:solidFill>
              </a:rPr>
              <a:t>в </a:t>
            </a:r>
            <a:r>
              <a:rPr lang="uk-UA" sz="5400" b="1" dirty="0">
                <a:solidFill>
                  <a:schemeClr val="tx2"/>
                </a:solidFill>
              </a:rPr>
              <a:t>процесі вивчення іноземної мови є </a:t>
            </a:r>
            <a:r>
              <a:rPr lang="uk-UA" sz="5400" b="1" dirty="0">
                <a:solidFill>
                  <a:srgbClr val="FFFF00"/>
                </a:solidFill>
              </a:rPr>
              <a:t>гра. </a:t>
            </a:r>
            <a:endParaRPr lang="ru-RU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1142984"/>
            <a:ext cx="81439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Будучи  </a:t>
            </a:r>
            <a:r>
              <a:rPr lang="ru-RU" sz="4000" b="1" dirty="0" err="1">
                <a:solidFill>
                  <a:schemeClr val="tx2"/>
                </a:solidFill>
              </a:rPr>
              <a:t>розвагою</a:t>
            </a:r>
            <a:r>
              <a:rPr lang="ru-RU" sz="4000" b="1" dirty="0">
                <a:solidFill>
                  <a:schemeClr val="tx2"/>
                </a:solidFill>
              </a:rPr>
              <a:t>, </a:t>
            </a:r>
            <a:r>
              <a:rPr lang="ru-RU" sz="4000" b="1" dirty="0" err="1">
                <a:solidFill>
                  <a:schemeClr val="tx2"/>
                </a:solidFill>
              </a:rPr>
              <a:t>відпочинком</a:t>
            </a:r>
            <a:r>
              <a:rPr lang="ru-RU" sz="4000" b="1" dirty="0">
                <a:solidFill>
                  <a:schemeClr val="tx2"/>
                </a:solidFill>
              </a:rPr>
              <a:t>, вона </a:t>
            </a:r>
            <a:r>
              <a:rPr lang="ru-RU" sz="4000" b="1" dirty="0" err="1">
                <a:solidFill>
                  <a:schemeClr val="tx2"/>
                </a:solidFill>
              </a:rPr>
              <a:t>здатна</a:t>
            </a:r>
            <a:r>
              <a:rPr lang="ru-RU" sz="4000" b="1" dirty="0">
                <a:solidFill>
                  <a:schemeClr val="tx2"/>
                </a:solidFill>
              </a:rPr>
              <a:t> </a:t>
            </a:r>
            <a:r>
              <a:rPr lang="ru-RU" sz="4000" b="1" dirty="0" err="1">
                <a:solidFill>
                  <a:schemeClr val="tx2"/>
                </a:solidFill>
              </a:rPr>
              <a:t>перерости</a:t>
            </a:r>
            <a:r>
              <a:rPr lang="ru-RU" sz="4000" b="1" dirty="0">
                <a:solidFill>
                  <a:schemeClr val="tx2"/>
                </a:solidFill>
              </a:rPr>
              <a:t> в </a:t>
            </a:r>
            <a:r>
              <a:rPr lang="ru-RU" sz="4000" b="1" dirty="0" err="1">
                <a:solidFill>
                  <a:schemeClr val="tx2"/>
                </a:solidFill>
              </a:rPr>
              <a:t>навчання</a:t>
            </a:r>
            <a:r>
              <a:rPr lang="ru-RU" sz="4000" b="1" dirty="0">
                <a:solidFill>
                  <a:schemeClr val="tx2"/>
                </a:solidFill>
              </a:rPr>
              <a:t>, у </a:t>
            </a:r>
            <a:r>
              <a:rPr lang="ru-RU" sz="4000" b="1" dirty="0" err="1">
                <a:solidFill>
                  <a:schemeClr val="tx2"/>
                </a:solidFill>
              </a:rPr>
              <a:t>творчість</a:t>
            </a:r>
            <a:r>
              <a:rPr lang="ru-RU" sz="4000" b="1" dirty="0">
                <a:solidFill>
                  <a:schemeClr val="tx2"/>
                </a:solidFill>
              </a:rPr>
              <a:t>, в модель </a:t>
            </a:r>
            <a:r>
              <a:rPr lang="ru-RU" sz="4000" b="1" dirty="0" err="1">
                <a:solidFill>
                  <a:schemeClr val="tx2"/>
                </a:solidFill>
              </a:rPr>
              <a:t>навчального</a:t>
            </a:r>
            <a:r>
              <a:rPr lang="ru-RU" sz="4000" b="1" dirty="0">
                <a:solidFill>
                  <a:schemeClr val="tx2"/>
                </a:solidFill>
              </a:rPr>
              <a:t> </a:t>
            </a:r>
            <a:r>
              <a:rPr lang="ru-RU" sz="4000" b="1" dirty="0" err="1">
                <a:solidFill>
                  <a:schemeClr val="tx2"/>
                </a:solidFill>
              </a:rPr>
              <a:t>процесу</a:t>
            </a:r>
            <a:r>
              <a:rPr lang="ru-RU" sz="4000" b="1" dirty="0">
                <a:solidFill>
                  <a:schemeClr val="tx2"/>
                </a:solidFill>
              </a:rPr>
              <a:t> </a:t>
            </a:r>
            <a:r>
              <a:rPr lang="ru-RU" sz="4000" b="1" dirty="0" err="1">
                <a:solidFill>
                  <a:schemeClr val="tx2"/>
                </a:solidFill>
              </a:rPr>
              <a:t>спілкування</a:t>
            </a:r>
            <a:r>
              <a:rPr lang="ru-RU" sz="4000" b="1" dirty="0" smtClean="0">
                <a:solidFill>
                  <a:schemeClr val="tx2"/>
                </a:solidFill>
              </a:rPr>
              <a:t>.</a:t>
            </a:r>
          </a:p>
          <a:p>
            <a:endParaRPr lang="ru-RU" sz="4000" b="1" dirty="0" smtClean="0">
              <a:solidFill>
                <a:schemeClr val="tx2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4000" b="1" dirty="0" err="1" smtClean="0">
                <a:solidFill>
                  <a:srgbClr val="FFFF00"/>
                </a:solidFill>
              </a:rPr>
              <a:t>Особливістю</a:t>
            </a:r>
            <a:r>
              <a:rPr lang="ru-RU" sz="4000" b="1" dirty="0" smtClean="0">
                <a:solidFill>
                  <a:srgbClr val="FFFF00"/>
                </a:solidFill>
              </a:rPr>
              <a:t> </a:t>
            </a:r>
            <a:r>
              <a:rPr lang="ru-RU" sz="4000" b="1" dirty="0" err="1">
                <a:solidFill>
                  <a:srgbClr val="FFFF00"/>
                </a:solidFill>
              </a:rPr>
              <a:t>гри</a:t>
            </a:r>
            <a:r>
              <a:rPr lang="ru-RU" sz="4000" b="1" dirty="0">
                <a:solidFill>
                  <a:srgbClr val="FFFF00"/>
                </a:solidFill>
              </a:rPr>
              <a:t> </a:t>
            </a:r>
            <a:r>
              <a:rPr lang="ru-RU" sz="4000" b="1" dirty="0">
                <a:solidFill>
                  <a:schemeClr val="tx2"/>
                </a:solidFill>
              </a:rPr>
              <a:t>є те, </a:t>
            </a:r>
            <a:endParaRPr lang="ru-RU" sz="4000" b="1" dirty="0" smtClean="0">
              <a:solidFill>
                <a:schemeClr val="tx2"/>
              </a:solidFill>
            </a:endParaRPr>
          </a:p>
          <a:p>
            <a:pPr marL="457200" indent="-457200"/>
            <a:r>
              <a:rPr lang="ru-RU" sz="4000" b="1" dirty="0" smtClean="0">
                <a:solidFill>
                  <a:schemeClr val="tx2"/>
                </a:solidFill>
              </a:rPr>
              <a:t>     </a:t>
            </a:r>
            <a:r>
              <a:rPr lang="ru-RU" sz="4000" b="1" dirty="0" err="1" smtClean="0">
                <a:solidFill>
                  <a:schemeClr val="tx2"/>
                </a:solidFill>
              </a:rPr>
              <a:t>що</a:t>
            </a:r>
            <a:r>
              <a:rPr lang="ru-RU" sz="4000" b="1" dirty="0" smtClean="0">
                <a:solidFill>
                  <a:schemeClr val="tx2"/>
                </a:solidFill>
              </a:rPr>
              <a:t> </a:t>
            </a:r>
            <a:r>
              <a:rPr lang="ru-RU" sz="4000" b="1" dirty="0">
                <a:solidFill>
                  <a:schemeClr val="tx2"/>
                </a:solidFill>
              </a:rPr>
              <a:t>в </a:t>
            </a:r>
            <a:r>
              <a:rPr lang="ru-RU" sz="4000" b="1" dirty="0" err="1">
                <a:solidFill>
                  <a:schemeClr val="tx2"/>
                </a:solidFill>
              </a:rPr>
              <a:t>ній</a:t>
            </a:r>
            <a:r>
              <a:rPr lang="ru-RU" sz="4000" b="1" dirty="0">
                <a:solidFill>
                  <a:schemeClr val="tx2"/>
                </a:solidFill>
              </a:rPr>
              <a:t> </a:t>
            </a:r>
            <a:r>
              <a:rPr lang="ru-RU" sz="4000" b="1" dirty="0" err="1">
                <a:solidFill>
                  <a:schemeClr val="tx2"/>
                </a:solidFill>
              </a:rPr>
              <a:t>всі</a:t>
            </a:r>
            <a:r>
              <a:rPr lang="ru-RU" sz="4000" b="1" dirty="0">
                <a:solidFill>
                  <a:schemeClr val="tx2"/>
                </a:solidFill>
              </a:rPr>
              <a:t> </a:t>
            </a:r>
            <a:r>
              <a:rPr lang="ru-RU" sz="4000" b="1" dirty="0" err="1">
                <a:solidFill>
                  <a:schemeClr val="tx2"/>
                </a:solidFill>
              </a:rPr>
              <a:t>рівні</a:t>
            </a:r>
            <a:r>
              <a:rPr lang="ru-RU" sz="4000" b="1" dirty="0">
                <a:solidFill>
                  <a:schemeClr val="tx2"/>
                </a:solidFill>
              </a:rPr>
              <a:t>.</a:t>
            </a:r>
            <a:endParaRPr lang="uk-UA" sz="4000" b="1" dirty="0" smtClean="0">
              <a:solidFill>
                <a:schemeClr val="tx2"/>
              </a:solidFill>
            </a:endParaRPr>
          </a:p>
          <a:p>
            <a:endParaRPr lang="ru-RU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85728"/>
            <a:ext cx="7892950" cy="6221376"/>
          </a:xfrm>
        </p:spPr>
        <p:txBody>
          <a:bodyPr>
            <a:noAutofit/>
          </a:bodyPr>
          <a:lstStyle/>
          <a:p>
            <a:pPr algn="ctr"/>
            <a:r>
              <a:rPr lang="ru-RU" sz="3400" b="1" u="sng" dirty="0" err="1" smtClean="0">
                <a:solidFill>
                  <a:srgbClr val="FFFF00"/>
                </a:solidFill>
              </a:rPr>
              <a:t>Методичн</a:t>
            </a:r>
            <a:r>
              <a:rPr lang="uk-UA" sz="3400" b="1" u="sng" dirty="0" smtClean="0">
                <a:solidFill>
                  <a:srgbClr val="FFFF00"/>
                </a:solidFill>
              </a:rPr>
              <a:t>і з</a:t>
            </a:r>
            <a:r>
              <a:rPr lang="ru-RU" sz="3400" b="1" u="sng" dirty="0" err="1" smtClean="0">
                <a:solidFill>
                  <a:srgbClr val="FFFF00"/>
                </a:solidFill>
              </a:rPr>
              <a:t>авдання</a:t>
            </a:r>
            <a:r>
              <a:rPr lang="ru-RU" sz="3400" b="1" u="sng" dirty="0" smtClean="0">
                <a:solidFill>
                  <a:srgbClr val="FFFF00"/>
                </a:solidFill>
              </a:rPr>
              <a:t> </a:t>
            </a:r>
            <a:r>
              <a:rPr lang="ru-RU" sz="3400" b="1" u="sng" dirty="0" err="1" smtClean="0">
                <a:solidFill>
                  <a:srgbClr val="FFFF00"/>
                </a:solidFill>
              </a:rPr>
              <a:t>гри</a:t>
            </a:r>
            <a:r>
              <a:rPr lang="ru-RU" sz="3400" b="1" u="sng" dirty="0" smtClean="0">
                <a:solidFill>
                  <a:srgbClr val="FFFF00"/>
                </a:solidFill>
              </a:rPr>
              <a:t>:</a:t>
            </a:r>
          </a:p>
          <a:p>
            <a:pPr marL="82296" indent="0"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 1. </a:t>
            </a:r>
            <a:r>
              <a:rPr lang="ru-RU" sz="3400" dirty="0" err="1" smtClean="0">
                <a:solidFill>
                  <a:schemeClr val="tx2"/>
                </a:solidFill>
              </a:rPr>
              <a:t>Створення</a:t>
            </a:r>
            <a:r>
              <a:rPr lang="ru-RU" sz="3400" dirty="0" smtClean="0">
                <a:solidFill>
                  <a:schemeClr val="tx2"/>
                </a:solidFill>
              </a:rPr>
              <a:t> </a:t>
            </a:r>
            <a:r>
              <a:rPr lang="ru-RU" sz="3400" dirty="0" err="1">
                <a:solidFill>
                  <a:schemeClr val="tx2"/>
                </a:solidFill>
              </a:rPr>
              <a:t>психологічної</a:t>
            </a:r>
            <a:r>
              <a:rPr lang="ru-RU" sz="3400" dirty="0">
                <a:solidFill>
                  <a:schemeClr val="tx2"/>
                </a:solidFill>
              </a:rPr>
              <a:t> </a:t>
            </a:r>
            <a:r>
              <a:rPr lang="ru-RU" sz="3400" dirty="0" err="1">
                <a:solidFill>
                  <a:schemeClr val="tx2"/>
                </a:solidFill>
              </a:rPr>
              <a:t>готовності</a:t>
            </a:r>
            <a:r>
              <a:rPr lang="ru-RU" sz="3400" dirty="0">
                <a:solidFill>
                  <a:schemeClr val="tx2"/>
                </a:solidFill>
              </a:rPr>
              <a:t> </a:t>
            </a:r>
            <a:r>
              <a:rPr lang="ru-RU" sz="3400" dirty="0" err="1">
                <a:solidFill>
                  <a:schemeClr val="tx2"/>
                </a:solidFill>
              </a:rPr>
              <a:t>учнів</a:t>
            </a:r>
            <a:r>
              <a:rPr lang="ru-RU" sz="3400" dirty="0">
                <a:solidFill>
                  <a:schemeClr val="tx2"/>
                </a:solidFill>
              </a:rPr>
              <a:t> до </a:t>
            </a:r>
            <a:r>
              <a:rPr lang="ru-RU" sz="3400" dirty="0" err="1">
                <a:solidFill>
                  <a:schemeClr val="tx2"/>
                </a:solidFill>
              </a:rPr>
              <a:t>іншомовного</a:t>
            </a:r>
            <a:r>
              <a:rPr lang="ru-RU" sz="3400" dirty="0">
                <a:solidFill>
                  <a:schemeClr val="tx2"/>
                </a:solidFill>
              </a:rPr>
              <a:t> </a:t>
            </a:r>
            <a:r>
              <a:rPr lang="ru-RU" sz="3400" dirty="0" err="1">
                <a:solidFill>
                  <a:schemeClr val="tx2"/>
                </a:solidFill>
              </a:rPr>
              <a:t>спілкування</a:t>
            </a:r>
            <a:r>
              <a:rPr lang="ru-RU" sz="3400" dirty="0">
                <a:solidFill>
                  <a:schemeClr val="tx2"/>
                </a:solidFill>
              </a:rPr>
              <a:t>; </a:t>
            </a:r>
          </a:p>
          <a:p>
            <a:pPr marL="82296" indent="0"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2</a:t>
            </a:r>
            <a:r>
              <a:rPr lang="ru-RU" sz="3400" dirty="0" smtClean="0">
                <a:solidFill>
                  <a:schemeClr val="tx2"/>
                </a:solidFill>
              </a:rPr>
              <a:t>. </a:t>
            </a:r>
            <a:r>
              <a:rPr lang="ru-RU" sz="3400" dirty="0" err="1" smtClean="0">
                <a:solidFill>
                  <a:schemeClr val="tx2"/>
                </a:solidFill>
              </a:rPr>
              <a:t>Забезпечення</a:t>
            </a:r>
            <a:r>
              <a:rPr lang="ru-RU" sz="3400" dirty="0" smtClean="0">
                <a:solidFill>
                  <a:schemeClr val="tx2"/>
                </a:solidFill>
              </a:rPr>
              <a:t> </a:t>
            </a:r>
            <a:r>
              <a:rPr lang="ru-RU" sz="3400" dirty="0" err="1">
                <a:solidFill>
                  <a:schemeClr val="tx2"/>
                </a:solidFill>
              </a:rPr>
              <a:t>природної</a:t>
            </a:r>
            <a:r>
              <a:rPr lang="ru-RU" sz="3400" dirty="0">
                <a:solidFill>
                  <a:schemeClr val="tx2"/>
                </a:solidFill>
              </a:rPr>
              <a:t> </a:t>
            </a:r>
            <a:r>
              <a:rPr lang="ru-RU" sz="3400" dirty="0" err="1">
                <a:solidFill>
                  <a:schemeClr val="tx2"/>
                </a:solidFill>
              </a:rPr>
              <a:t>необхідності</a:t>
            </a:r>
            <a:r>
              <a:rPr lang="ru-RU" sz="3400" dirty="0">
                <a:solidFill>
                  <a:schemeClr val="tx2"/>
                </a:solidFill>
              </a:rPr>
              <a:t> </a:t>
            </a:r>
            <a:r>
              <a:rPr lang="ru-RU" sz="3400" dirty="0" err="1">
                <a:solidFill>
                  <a:schemeClr val="tx2"/>
                </a:solidFill>
              </a:rPr>
              <a:t>багаторазового</a:t>
            </a:r>
            <a:r>
              <a:rPr lang="ru-RU" sz="3400" dirty="0">
                <a:solidFill>
                  <a:schemeClr val="tx2"/>
                </a:solidFill>
              </a:rPr>
              <a:t> </a:t>
            </a:r>
            <a:r>
              <a:rPr lang="ru-RU" sz="3400" dirty="0" err="1">
                <a:solidFill>
                  <a:schemeClr val="tx2"/>
                </a:solidFill>
              </a:rPr>
              <a:t>повторення</a:t>
            </a:r>
            <a:r>
              <a:rPr lang="ru-RU" sz="3400" dirty="0">
                <a:solidFill>
                  <a:schemeClr val="tx2"/>
                </a:solidFill>
              </a:rPr>
              <a:t> ними </a:t>
            </a:r>
            <a:r>
              <a:rPr lang="ru-RU" sz="3400" dirty="0" err="1">
                <a:solidFill>
                  <a:schemeClr val="tx2"/>
                </a:solidFill>
              </a:rPr>
              <a:t>мовленнєвого</a:t>
            </a:r>
            <a:r>
              <a:rPr lang="ru-RU" sz="3400" dirty="0">
                <a:solidFill>
                  <a:schemeClr val="tx2"/>
                </a:solidFill>
              </a:rPr>
              <a:t> </a:t>
            </a:r>
            <a:r>
              <a:rPr lang="ru-RU" sz="3400" dirty="0" err="1">
                <a:solidFill>
                  <a:schemeClr val="tx2"/>
                </a:solidFill>
              </a:rPr>
              <a:t>матеріалу</a:t>
            </a:r>
            <a:r>
              <a:rPr lang="ru-RU" sz="3400" dirty="0">
                <a:solidFill>
                  <a:schemeClr val="tx2"/>
                </a:solidFill>
              </a:rPr>
              <a:t>; </a:t>
            </a:r>
          </a:p>
          <a:p>
            <a:pPr marL="82296" indent="0"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3</a:t>
            </a:r>
            <a:r>
              <a:rPr lang="ru-RU" sz="3400" dirty="0" smtClean="0">
                <a:solidFill>
                  <a:schemeClr val="tx2"/>
                </a:solidFill>
              </a:rPr>
              <a:t>. </a:t>
            </a:r>
            <a:r>
              <a:rPr lang="ru-RU" sz="3400" dirty="0" err="1" smtClean="0">
                <a:solidFill>
                  <a:schemeClr val="tx2"/>
                </a:solidFill>
              </a:rPr>
              <a:t>Тренування</a:t>
            </a:r>
            <a:r>
              <a:rPr lang="ru-RU" sz="3400" dirty="0" smtClean="0">
                <a:solidFill>
                  <a:schemeClr val="tx2"/>
                </a:solidFill>
              </a:rPr>
              <a:t> </a:t>
            </a:r>
            <a:r>
              <a:rPr lang="ru-RU" sz="3400" dirty="0">
                <a:solidFill>
                  <a:schemeClr val="tx2"/>
                </a:solidFill>
              </a:rPr>
              <a:t>у </a:t>
            </a:r>
            <a:r>
              <a:rPr lang="ru-RU" sz="3400" dirty="0" err="1">
                <a:solidFill>
                  <a:schemeClr val="tx2"/>
                </a:solidFill>
              </a:rPr>
              <a:t>виборі</a:t>
            </a:r>
            <a:r>
              <a:rPr lang="ru-RU" sz="3400" dirty="0">
                <a:solidFill>
                  <a:schemeClr val="tx2"/>
                </a:solidFill>
              </a:rPr>
              <a:t> </a:t>
            </a:r>
            <a:r>
              <a:rPr lang="ru-RU" sz="3400" dirty="0" err="1">
                <a:solidFill>
                  <a:schemeClr val="tx2"/>
                </a:solidFill>
              </a:rPr>
              <a:t>потрібного</a:t>
            </a:r>
            <a:r>
              <a:rPr lang="ru-RU" sz="3400" dirty="0">
                <a:solidFill>
                  <a:schemeClr val="tx2"/>
                </a:solidFill>
              </a:rPr>
              <a:t> </a:t>
            </a:r>
            <a:r>
              <a:rPr lang="ru-RU" sz="3400" dirty="0" err="1">
                <a:solidFill>
                  <a:schemeClr val="tx2"/>
                </a:solidFill>
              </a:rPr>
              <a:t>мовленнєвого</a:t>
            </a:r>
            <a:r>
              <a:rPr lang="ru-RU" sz="3400" dirty="0">
                <a:solidFill>
                  <a:schemeClr val="tx2"/>
                </a:solidFill>
              </a:rPr>
              <a:t> </a:t>
            </a:r>
            <a:r>
              <a:rPr lang="ru-RU" sz="3400" dirty="0" err="1">
                <a:solidFill>
                  <a:schemeClr val="tx2"/>
                </a:solidFill>
              </a:rPr>
              <a:t>зразка</a:t>
            </a:r>
            <a:r>
              <a:rPr lang="ru-RU" sz="3400" dirty="0">
                <a:solidFill>
                  <a:schemeClr val="tx2"/>
                </a:solidFill>
              </a:rPr>
              <a:t>, </a:t>
            </a:r>
            <a:r>
              <a:rPr lang="ru-RU" sz="3400" dirty="0" err="1">
                <a:solidFill>
                  <a:schemeClr val="tx2"/>
                </a:solidFill>
              </a:rPr>
              <a:t>що</a:t>
            </a:r>
            <a:r>
              <a:rPr lang="ru-RU" sz="3400" dirty="0">
                <a:solidFill>
                  <a:schemeClr val="tx2"/>
                </a:solidFill>
              </a:rPr>
              <a:t> </a:t>
            </a:r>
            <a:r>
              <a:rPr lang="ru-RU" sz="3400" dirty="0" err="1">
                <a:solidFill>
                  <a:schemeClr val="tx2"/>
                </a:solidFill>
              </a:rPr>
              <a:t>є</a:t>
            </a:r>
            <a:r>
              <a:rPr lang="ru-RU" sz="3400" dirty="0">
                <a:solidFill>
                  <a:schemeClr val="tx2"/>
                </a:solidFill>
              </a:rPr>
              <a:t> </a:t>
            </a:r>
            <a:r>
              <a:rPr lang="ru-RU" sz="3400" dirty="0" err="1" smtClean="0">
                <a:solidFill>
                  <a:schemeClr val="tx2"/>
                </a:solidFill>
              </a:rPr>
              <a:t>підготовкою</a:t>
            </a:r>
            <a:r>
              <a:rPr lang="ru-RU" sz="3400" dirty="0" smtClean="0">
                <a:solidFill>
                  <a:schemeClr val="tx2"/>
                </a:solidFill>
              </a:rPr>
              <a:t> </a:t>
            </a:r>
            <a:r>
              <a:rPr lang="ru-RU" sz="3400" dirty="0">
                <a:solidFill>
                  <a:schemeClr val="tx2"/>
                </a:solidFill>
              </a:rPr>
              <a:t>до </a:t>
            </a:r>
            <a:r>
              <a:rPr lang="ru-RU" sz="3400" dirty="0" err="1">
                <a:solidFill>
                  <a:schemeClr val="tx2"/>
                </a:solidFill>
              </a:rPr>
              <a:t>ситуативної</a:t>
            </a:r>
            <a:r>
              <a:rPr lang="ru-RU" sz="3400" dirty="0">
                <a:solidFill>
                  <a:schemeClr val="tx2"/>
                </a:solidFill>
              </a:rPr>
              <a:t> </a:t>
            </a:r>
            <a:r>
              <a:rPr lang="ru-RU" sz="3400" dirty="0" err="1">
                <a:solidFill>
                  <a:schemeClr val="tx2"/>
                </a:solidFill>
              </a:rPr>
              <a:t>спонтанності</a:t>
            </a:r>
            <a:r>
              <a:rPr lang="ru-RU" sz="3400" dirty="0">
                <a:solidFill>
                  <a:schemeClr val="tx2"/>
                </a:solidFill>
              </a:rPr>
              <a:t> </a:t>
            </a:r>
            <a:r>
              <a:rPr lang="ru-RU" sz="3400" dirty="0" err="1">
                <a:solidFill>
                  <a:schemeClr val="tx2"/>
                </a:solidFill>
              </a:rPr>
              <a:t>спілкування</a:t>
            </a:r>
            <a:r>
              <a:rPr lang="ru-RU" sz="3400" dirty="0">
                <a:solidFill>
                  <a:schemeClr val="tx2"/>
                </a:solidFill>
              </a:rPr>
              <a:t> </a:t>
            </a:r>
            <a:r>
              <a:rPr lang="ru-RU" sz="3400" dirty="0" err="1">
                <a:solidFill>
                  <a:schemeClr val="tx2"/>
                </a:solidFill>
              </a:rPr>
              <a:t>взагалі</a:t>
            </a:r>
            <a:r>
              <a:rPr lang="ru-RU" sz="3400" dirty="0">
                <a:solidFill>
                  <a:schemeClr val="tx2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786742" cy="607223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FF00"/>
                </a:solidFill>
              </a:rPr>
              <a:t>        </a:t>
            </a:r>
            <a:r>
              <a:rPr lang="uk-UA" b="1" u="sng" dirty="0" smtClean="0">
                <a:solidFill>
                  <a:srgbClr val="FFFF00"/>
                </a:solidFill>
              </a:rPr>
              <a:t>Функції ігрової діяльності:</a:t>
            </a:r>
            <a:r>
              <a:rPr lang="uk-UA" dirty="0" smtClean="0"/>
              <a:t> 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1</a:t>
            </a:r>
            <a:r>
              <a:rPr lang="uk-UA" dirty="0" smtClean="0">
                <a:solidFill>
                  <a:srgbClr val="FFFF00"/>
                </a:solidFill>
              </a:rPr>
              <a:t>) </a:t>
            </a:r>
            <a:r>
              <a:rPr lang="uk-UA" sz="3600" b="1" dirty="0" smtClean="0">
                <a:solidFill>
                  <a:srgbClr val="FFFF00"/>
                </a:solidFill>
              </a:rPr>
              <a:t>Розважальна - </a:t>
            </a:r>
            <a:r>
              <a:rPr lang="uk-UA" sz="3600" b="1" dirty="0" smtClean="0"/>
              <a:t>це </a:t>
            </a:r>
            <a:r>
              <a:rPr lang="uk-UA" sz="3600" b="1" dirty="0"/>
              <a:t>головна функція гри </a:t>
            </a:r>
            <a:r>
              <a:rPr lang="uk-UA" sz="3600" b="1" dirty="0" smtClean="0"/>
              <a:t>; </a:t>
            </a:r>
            <a:r>
              <a:rPr lang="uk-UA" sz="3600" b="1" dirty="0"/>
              <a:t>розважити, дати задоволення).</a:t>
            </a:r>
            <a:br>
              <a:rPr lang="uk-UA" sz="3600" b="1" dirty="0"/>
            </a:br>
            <a:r>
              <a:rPr lang="uk-UA" sz="3600" b="1" dirty="0" smtClean="0"/>
              <a:t>2) </a:t>
            </a:r>
            <a:r>
              <a:rPr lang="uk-UA" sz="3600" b="1" dirty="0" smtClean="0">
                <a:solidFill>
                  <a:srgbClr val="FFFF00"/>
                </a:solidFill>
              </a:rPr>
              <a:t>Комунікативна</a:t>
            </a:r>
            <a:r>
              <a:rPr lang="uk-UA" sz="3600" b="1" dirty="0" smtClean="0"/>
              <a:t>: </a:t>
            </a:r>
            <a:r>
              <a:rPr lang="uk-UA" sz="3600" b="1" dirty="0"/>
              <a:t>оволодіння діалектикою спілкування.</a:t>
            </a:r>
            <a:br>
              <a:rPr lang="uk-UA" sz="3600" b="1" dirty="0"/>
            </a:br>
            <a:r>
              <a:rPr lang="uk-UA" sz="3600" b="1" dirty="0" smtClean="0"/>
              <a:t>3) </a:t>
            </a:r>
            <a:r>
              <a:rPr lang="uk-UA" sz="3600" b="1" dirty="0" smtClean="0">
                <a:solidFill>
                  <a:srgbClr val="FFFF00"/>
                </a:solidFill>
              </a:rPr>
              <a:t>Самореалізац</a:t>
            </a:r>
            <a:r>
              <a:rPr lang="uk-UA" sz="3600" b="1" dirty="0" smtClean="0"/>
              <a:t>ія </a:t>
            </a:r>
            <a:r>
              <a:rPr lang="uk-UA" sz="3600" b="1" dirty="0"/>
              <a:t>у грі як «полігоні» людської практики.</a:t>
            </a:r>
            <a:br>
              <a:rPr lang="uk-UA" sz="3600" b="1" dirty="0"/>
            </a:br>
            <a:r>
              <a:rPr lang="uk-UA" sz="3600" b="1" dirty="0" smtClean="0"/>
              <a:t>4) </a:t>
            </a:r>
            <a:r>
              <a:rPr lang="uk-UA" sz="3600" b="1" dirty="0" err="1" smtClean="0">
                <a:solidFill>
                  <a:srgbClr val="FFFF00"/>
                </a:solidFill>
              </a:rPr>
              <a:t>Ігротерапевтична</a:t>
            </a:r>
            <a:r>
              <a:rPr lang="uk-UA" sz="3600" b="1" dirty="0" smtClean="0"/>
              <a:t>: </a:t>
            </a:r>
            <a:r>
              <a:rPr lang="uk-UA" sz="3600" b="1" dirty="0"/>
              <a:t>подолання різних труднощів, які виникають в інших видах життєдіяльності.</a:t>
            </a:r>
            <a:br>
              <a:rPr lang="uk-UA" sz="3600" b="1" dirty="0"/>
            </a:br>
            <a:endParaRPr lang="uk-U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858180" cy="6000792"/>
          </a:xfrm>
        </p:spPr>
        <p:txBody>
          <a:bodyPr>
            <a:normAutofit fontScale="90000"/>
          </a:bodyPr>
          <a:lstStyle/>
          <a:p>
            <a:r>
              <a:rPr lang="uk-UA" sz="3600" b="1" dirty="0"/>
              <a:t>5) </a:t>
            </a:r>
            <a:r>
              <a:rPr lang="uk-UA" sz="3600" b="1" dirty="0" smtClean="0">
                <a:solidFill>
                  <a:srgbClr val="FFFF00"/>
                </a:solidFill>
              </a:rPr>
              <a:t>Діагностична: </a:t>
            </a:r>
            <a:r>
              <a:rPr lang="uk-UA" sz="3600" b="1" dirty="0"/>
              <a:t>виявлення відхилень від нормативної поведінки, самопізнання в процесі гри.</a:t>
            </a:r>
            <a:br>
              <a:rPr lang="uk-UA" sz="3600" b="1" dirty="0"/>
            </a:br>
            <a:r>
              <a:rPr lang="uk-UA" sz="3600" b="1" dirty="0"/>
              <a:t>6) </a:t>
            </a:r>
            <a:r>
              <a:rPr lang="uk-UA" sz="3600" b="1" dirty="0" smtClean="0">
                <a:solidFill>
                  <a:srgbClr val="FFFF00"/>
                </a:solidFill>
              </a:rPr>
              <a:t>Функція </a:t>
            </a:r>
            <a:r>
              <a:rPr lang="uk-UA" sz="3600" b="1" dirty="0">
                <a:solidFill>
                  <a:srgbClr val="FFFF00"/>
                </a:solidFill>
              </a:rPr>
              <a:t>корекції</a:t>
            </a:r>
            <a:r>
              <a:rPr lang="uk-UA" sz="3600" b="1" dirty="0"/>
              <a:t>: внесення позитивних змін у структуру особистісних показників.</a:t>
            </a:r>
            <a:br>
              <a:rPr lang="uk-UA" sz="3600" b="1" dirty="0"/>
            </a:br>
            <a:r>
              <a:rPr lang="uk-UA" sz="3600" b="1" dirty="0"/>
              <a:t>7) </a:t>
            </a:r>
            <a:r>
              <a:rPr lang="uk-UA" sz="3600" b="1" dirty="0" smtClean="0">
                <a:solidFill>
                  <a:srgbClr val="FFFF00"/>
                </a:solidFill>
              </a:rPr>
              <a:t>Міжнаціональна комунікація</a:t>
            </a:r>
            <a:r>
              <a:rPr lang="uk-UA" sz="3600" b="1" dirty="0" smtClean="0"/>
              <a:t>: </a:t>
            </a:r>
            <a:r>
              <a:rPr lang="uk-UA" sz="3600" b="1" dirty="0"/>
              <a:t>засвоєння єдиних для всіх людей соціально-культурних цінностей.</a:t>
            </a:r>
            <a:br>
              <a:rPr lang="uk-UA" sz="3600" b="1" dirty="0"/>
            </a:br>
            <a:r>
              <a:rPr lang="uk-UA" sz="3600" b="1" dirty="0"/>
              <a:t>8) </a:t>
            </a:r>
            <a:r>
              <a:rPr lang="uk-UA" sz="3600" b="1" dirty="0" smtClean="0">
                <a:solidFill>
                  <a:srgbClr val="FFFF00"/>
                </a:solidFill>
              </a:rPr>
              <a:t>Соціалізація:</a:t>
            </a:r>
            <a:r>
              <a:rPr lang="uk-UA" sz="3600" b="1" dirty="0" smtClean="0"/>
              <a:t> </a:t>
            </a:r>
            <a:r>
              <a:rPr lang="uk-UA" sz="3600" b="1" dirty="0"/>
              <a:t>включення в систему суспільних відносин, засвоєння норм людського гуртожитку.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7">
      <a:dk1>
        <a:srgbClr val="27130D"/>
      </a:dk1>
      <a:lt1>
        <a:srgbClr val="3B1D14"/>
      </a:lt1>
      <a:dk2>
        <a:srgbClr val="FFFFFF"/>
      </a:dk2>
      <a:lt2>
        <a:srgbClr val="3B1D14"/>
      </a:lt2>
      <a:accent1>
        <a:srgbClr val="3B1D14"/>
      </a:accent1>
      <a:accent2>
        <a:srgbClr val="3B1D14"/>
      </a:accent2>
      <a:accent3>
        <a:srgbClr val="C32D2E"/>
      </a:accent3>
      <a:accent4>
        <a:srgbClr val="E07B7C"/>
      </a:accent4>
      <a:accent5>
        <a:srgbClr val="964305"/>
      </a:accent5>
      <a:accent6>
        <a:srgbClr val="703203"/>
      </a:accent6>
      <a:hlink>
        <a:srgbClr val="F88630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850</TotalTime>
  <Words>633</Words>
  <Application>Microsoft Office PowerPoint</Application>
  <PresentationFormat>Экран (4:3)</PresentationFormat>
  <Paragraphs>79</Paragraphs>
  <Slides>33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5" baseType="lpstr">
      <vt:lpstr>Солнцестояние</vt:lpstr>
      <vt:lpstr>Пакет</vt:lpstr>
      <vt:lpstr>Використання комунікативних ігор на уроках англійської мови в початковій школі </vt:lpstr>
      <vt:lpstr>Гра – «життєва лабораторія дитинства»                        С.Т.Шацький</vt:lpstr>
      <vt:lpstr>Тема:  Використання комунікативних ігор на уроках англійської мови в початковій школі </vt:lpstr>
      <vt:lpstr>Слайд 4</vt:lpstr>
      <vt:lpstr>Слайд 5</vt:lpstr>
      <vt:lpstr>Слайд 6</vt:lpstr>
      <vt:lpstr>Слайд 7</vt:lpstr>
      <vt:lpstr>        Функції ігрової діяльності:   1) Розважальна - це головна функція гри ; розважити, дати задоволення). 2) Комунікативна: оволодіння діалектикою спілкування. 3) Самореалізація у грі як «полігоні» людської практики. 4) Ігротерапевтична: подолання різних труднощів, які виникають в інших видах життєдіяльності. </vt:lpstr>
      <vt:lpstr>5) Діагностична: виявлення відхилень від нормативної поведінки, самопізнання в процесі гри. 6) Функція корекції: внесення позитивних змін у структуру особистісних показників. 7) Міжнаціональна комунікація: засвоєння єдиних для всіх людей соціально-культурних цінностей. 8) Соціалізація: включення в систему суспільних відносин, засвоєння норм людського гуртожитку. </vt:lpstr>
      <vt:lpstr>Слайд 10</vt:lpstr>
      <vt:lpstr>2. Види англомовних ігор та методика їх проведення.</vt:lpstr>
      <vt:lpstr>Слайд 12</vt:lpstr>
      <vt:lpstr>Основний акцент в комунікативній грі робиться на успішну комунікацію, а не на правильну мову</vt:lpstr>
      <vt:lpstr>2.1. Методика проведення комунікативних ігор </vt:lpstr>
      <vt:lpstr>Слайд 15</vt:lpstr>
      <vt:lpstr> - Вирішення мовного завдання передбачає формування або вдоскона¬лення мовленнєвих навичок в процесі цілеспрямованого використання заданого мовного матеріалу в мовленнєвій діяльності.   Комунікативне завдання полягає в обміні інформацією між учасниками гри в процесі спільної мовленнєвої діяльності, діяльнісне завдання моделює спосіб спільної діяльності мовних партнерів.  </vt:lpstr>
      <vt:lpstr>Комунікативні ігри</vt:lpstr>
      <vt:lpstr>Слайд 18</vt:lpstr>
      <vt:lpstr>2.2. Методика проведення рольових ігор </vt:lpstr>
      <vt:lpstr>Слайд 20</vt:lpstr>
      <vt:lpstr>Театралізація передбачає обігрування діалогу. Ефективними є найпростіші драматизації: читання п'єси чи казки за ролями.  Театралізація підвищує рівень пізнавальної мотивації учнів, зокрема емоційного аспекту і пізнавального інтересу.</vt:lpstr>
      <vt:lpstr>Ситуаційно-рольові ігри будуються за процесуальними правилами, ситуації, в яких опиняються учасники, спроектовані завчасно.  Ситуаційно-рольові ігри допомагають учням виявити недоліки в спілкуванні, побачити ті місця, які треба допрацювати, а також зробити мовленнєву діяльність свідомою і мотивованою.</vt:lpstr>
      <vt:lpstr>Правила проведення рольових                        ігор:  1)  Учню пропонується поставити себе в ситуацію, яка може виникнути поза аудиторією, в реальному житті.  2) Школяреві необхідно адаптуватися до певної ролі в подібній ситуації.  3) Учасникам рольової гри треба поводитися так, наче все відбувалося в реальному житті;  4)  Учасники гри повинні концентрувати свою увагу на комунікативному використовуванні мовних одиниць, а не на звичайній практиці закріплення їх в мовленні. </vt:lpstr>
      <vt:lpstr>Етапи проведення рольової гри:   I. ПІДГОТОВЧЧИЙ ЕТАП:  1) Ознайомлення учнів з рольовою ситуацією, з питаннями для обгово-рення або проблемою; 2) Знайомство з лінгвістичним наповненням гри; 3) Попереднє тренування у вживанні лексичних одиниць і граматичних структур.  </vt:lpstr>
      <vt:lpstr>II. ВЛАСНЕ РОЛЬОВА ГРА:   III. ЗАКЛЮЧНИЙ ЕТАП: - допускає оцінювання вчителем діяльності учнів і, можливо, дискусію з цієї або подібної проблеми.  </vt:lpstr>
      <vt:lpstr>2.3 Методика проведення дидактичних ігор  Дидактичні ігри використовуються для розширення кругозору; пізнавальної діяльності учнів. Вони формують певні вміння і навички необхідні для практичної діяльності.   </vt:lpstr>
      <vt:lpstr>Слайд 27</vt:lpstr>
      <vt:lpstr>                        Граматичні ігри  Мета:  1.Навчити учнів вживати мовленнєві зразки які містять певні граматичні труднощі 2. Створити природну ситуацію для вживання певного мовленнєвого зразка 3. Розвивати мовленнєву активність і самостійність учнів  </vt:lpstr>
      <vt:lpstr>                        Лексичні  ігри:  Мета:  1.Формування лексичних              навичок 2. Ознайомлення з новими словами 3. Тренування у вживанні лексики 4. Активізація мовленнєво-мисленнєвої діяльності учнів 5. Розвиток мовленнєвої реакції  </vt:lpstr>
      <vt:lpstr>                        Фонетичні ігри  Мета:  1. Розвиток фонематичного слуху учнів; 2. Тренування у промовлянні іншомовних звуків; 3. Навчання голосно і чітко читати вірші; 4. Розучування віршів з метою їх відтворення за ролями.  </vt:lpstr>
      <vt:lpstr>                        Орфографічні ігри:  Мета: 1. Освоєння правопису інозумної лексики 2. Формування та розвиток лексичних і вимовних навичок </vt:lpstr>
      <vt:lpstr>Основна література: 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Acer</cp:lastModifiedBy>
  <cp:revision>81</cp:revision>
  <dcterms:created xsi:type="dcterms:W3CDTF">2013-11-27T16:22:49Z</dcterms:created>
  <dcterms:modified xsi:type="dcterms:W3CDTF">2014-09-28T14:01:18Z</dcterms:modified>
</cp:coreProperties>
</file>