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22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62C348-CBA7-4ABE-B53C-78D478F433B6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817722-EED2-49F1-B77C-7ACD98532A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a-referat.com/%D0%9C%D0%BE%D0%B2%D0%B0" TargetMode="External"/><Relationship Id="rId7" Type="http://schemas.openxmlformats.org/officeDocument/2006/relationships/hyperlink" Target="http://ua-referat.com/%D0%97%D0%BD%D0%B0%D0%BD%D0%BD%D1%8F" TargetMode="External"/><Relationship Id="rId2" Type="http://schemas.openxmlformats.org/officeDocument/2006/relationships/hyperlink" Target="http://ua-referat.com/%D0%A2%D0%BE%D0%B3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a-referat.com/%D0%9A%D1%83%D0%BB%D1%8C%D1%82%D1%83%D1%80%D0%B0" TargetMode="External"/><Relationship Id="rId5" Type="http://schemas.openxmlformats.org/officeDocument/2006/relationships/hyperlink" Target="http://ua-referat.com/%D0%A1%D0%BF%D1%96%D0%BB%D0%BA%D1%83%D0%B2%D0%B0%D0%BD%D0%BD%D1%8F" TargetMode="External"/><Relationship Id="rId4" Type="http://schemas.openxmlformats.org/officeDocument/2006/relationships/hyperlink" Target="http://ua-referat.com/%D0%9F%D1%96%D0%B7%D0%BD%D0%B0%D0%BD%D0%BD%D1%8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620688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Формування англомовної соціокультурної компетенції англійської мови у початковій школі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4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82089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 та методи  розвитку соціокультурної компетенції:</a:t>
            </a:r>
            <a:endPara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автентичних пісень на уроках іноземної мови;</a:t>
            </a:r>
          </a:p>
          <a:p>
            <a:pPr algn="just"/>
            <a:endParaRPr lang="uk-UA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 нетрадиційних  уроків  під час вивчення  свят  і  традицій  англомовних країн;</a:t>
            </a:r>
          </a:p>
          <a:p>
            <a:pPr algn="just"/>
            <a:endParaRPr lang="uk-UA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Навчання мовленнєвому  етикету  та  розмовної  англійської  мови;</a:t>
            </a:r>
          </a:p>
          <a:p>
            <a:pPr algn="just"/>
            <a:endParaRPr lang="uk-UA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Рольові ігри;</a:t>
            </a:r>
          </a:p>
          <a:p>
            <a:pPr algn="just"/>
            <a:endParaRPr lang="uk-UA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Використання відео матеріалу.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98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  чином, зазначаємо, що  соціокультурна  лінія  забезпечує  засвоєння  культурних  і  духовних  цінностей  свого  й  інших  народів, норм, які регулюють відносини між поколіннями, статями, націями, сприяють естетичному  й  моральному  розвитку. А зміст  мовного компоненту забезпечує   усвідомлення  функцій  кожної  мови  в  навчальному  процесі й у  суспільстві, виховує  повагу  як  до  державного  й   інших  мов, розширює й активізує словниковий запас учнів з урахуванням тих груп слів, стійких висловлювань, які відображають реальне життя народу, мова якого вивчається.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4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39300"/>
            <a:ext cx="81369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Зміст соціокультурного  аспекту навчання англійської  мови  у  початковій  школі.</a:t>
            </a:r>
          </a:p>
          <a:p>
            <a:pPr algn="just"/>
            <a:endParaRPr lang="uk-UA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 мета  навчання  іноземної  мови –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«використовувати  </a:t>
            </a:r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іноземну  мову як інструмент у діалозі культур і цивілізацій сучасного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світу».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55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49694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</a:t>
            </a:r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 національних реалій. Почнемо з реалій –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топонімів,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  учні  мають  знати  назви  провідних  англомовних  країн: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UK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United Kingdom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USA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Canada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Australia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London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55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813690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реалій – антропонімів,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які позначають імена дітей : повні і деякі похідні від них ( у дужках).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</a:t>
            </a:r>
            <a:r>
              <a:rPr lang="uk-UA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Жіночі  імена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Alice, Amanda, Ann(e), Charlotte, Cloe, Elisabeth, Eleanor, Emily, Hannah, Jane( Jenny), Jessica( Jess, Jessy), Lucy, Margaret, Mary( Molly, Polly, Sally), Olivia, Rebecca, Pamela( Pam), Patricia( Pat), Sophie, Victoria( Vicki).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Чоловічі  імена :</a:t>
            </a:r>
            <a:r>
              <a:rPr lang="uk-UA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Alfred( Fred), Andrew( Andy), Benjamin ( Ben), Clifford ( Cliff), Daniel( Dan), Donald( Don), Henry ( Harry), James( Jim), Joseph( Jo), Joshua ( Josh), John( Jack), Lewis( Lew), Luke, Mathew( Matt), Michael ( Mike), Oliver, Patrick( Pat), Richard( Dick), Robert( Bob), Ryan, Samuel, Thomas( Ted, Tom).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2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2174" y="1052736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Наведемо  приклади  деяких  етнографічних реалій. Назви іграшок: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Barbie, Cindy, Teddy-Bear, top, toy-computer.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Назви  напоїв: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Coca-Cola,( also Coke),</a:t>
            </a:r>
            <a:r>
              <a:rPr lang="uk-UA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їжі :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 dog, fish and chips, hamburger.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06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0648"/>
            <a:ext cx="76328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  соціокультурної  компетенції  становлять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навички  та  вміння.  Такими 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навички та вміння оперувати відібраним для початкового ступеня мінімумом лінгвокраїнознавчого мовного матеріалу: фоновою лексикою, національними  реаліями;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навички  та  вміння  оперувати  відібраним мінімумом комунікативно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стереотипізованих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і  національно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обумовлених, які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вживають юні носії  англійської  мови;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навички  та  вміння  оперувати відібраним країнознавчими знаннями, в тому числі знаннями естетичного плану : малими формами дитячого фольклору англійського фольклору, доступними зразками художньої літератури, дитячої  анімації;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навички  та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вміння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творчого використання засвоєних соціокультурних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275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836712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 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соціокультурного  аспекту  є  характерним для жителів  конкретної  країни   і  здебільшого  невідомі  іноземцям, що звичайно ускладнює процес спілкування, оскільки взаєморозуміння неможливе без принципової  тотожності  в обізнаності </a:t>
            </a:r>
            <a:r>
              <a:rPr lang="uk-UA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комунікантів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про 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оточуючу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дійсність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0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13614"/>
            <a:ext cx="820891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Роль і місце  формування соціокультурної компетенції англійської мови у початковій  школі.</a:t>
            </a:r>
          </a:p>
          <a:p>
            <a:pPr algn="just"/>
            <a:endParaRPr lang="uk-UA" sz="32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Соціокультурна  компетенція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передбачає: усвідомлення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Того"/>
              </a:rPr>
              <a:t>того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Мова"/>
              </a:rPr>
              <a:t>мова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 тільки  засіб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Пізнання"/>
              </a:rPr>
              <a:t>пізнання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 засіб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Спілкування"/>
              </a:rPr>
              <a:t>спілкування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 й  форма соціальної  пам'яті, "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Культура"/>
              </a:rPr>
              <a:t>культурний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 нації", розвинене  вміння  зіставляти  факти  мови  і  факти  дійсності; вміння  бачити  культурний  фон, що стоїть за  кожною  мовною  одиницею;  </a:t>
            </a:r>
            <a:r>
              <a:rPr lang="uk-UA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Знання"/>
              </a:rPr>
              <a:t>знання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культури, історії, традицій, звичаїв  свого   народу; вміння  виявити  регіонально  значущі   лексеми  і  розуміти  їхню  роль  у  тексті.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30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268760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Головна   мета  навчання  іноземної  мови  у  початковій школі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формування в учнів комунікативної компетенції, що забезпечується лінгвістичним, мовленнєвим і соціокультурним досвідом, узгодженим з віковими   можливостями   молодших   школярів.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60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806489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формування соціокультурної компетенції  у  різних  наукових  підходах.</a:t>
            </a:r>
          </a:p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Зміст соціокультурного аспекту навчання англійської мови у початковій школі.</a:t>
            </a:r>
          </a:p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і місце формування соціокультурної компетенції англійської мови у початковій школі.</a:t>
            </a:r>
          </a:p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вправ для формування соціокультурної компетенції англійської мови у початковій школі.</a:t>
            </a:r>
          </a:p>
        </p:txBody>
      </p:sp>
    </p:spTree>
    <p:extLst>
      <p:ext uri="{BB962C8B-B14F-4D97-AF65-F5344CB8AC3E}">
        <p14:creationId xmlns:p14="http://schemas.microsoft.com/office/powerpoint/2010/main" val="154463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836712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  освіти –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виховання  людини  як  суб’єкта  культурно - історичного процесу, який  відображає в собі історичний  розум, культуру  людства  і  відчуває  свою  відповідальність  перед   своїм  майбутнім, залежним  від його  сучасних  дій. Початкова школа є фундаментом для формування  основних складових комунікативної  компетенції, в  тому  числі, соціокультурної.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7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756084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Навчаючи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вводить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Ставлення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країнознавчої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лежить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однолітків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за  кордоном, до  народу 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вивчається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цільових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установок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методиці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85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4840" y="1196752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 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 соціокультурної компетенції в процесі  вивчення  іноземної мови в початковій школі сприяє гуманістичному відношенню до миру, людей, до самого себе, розвиває людину   як   особистість, як   суб'єкта   культур.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37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298611"/>
            <a:ext cx="792088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вправ для формування  соціокультурної компетенції англійської мови у початковій   школі</a:t>
            </a:r>
            <a:endParaRPr lang="uk-UA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бути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підпорядкованими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етапам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вдосконалення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соціокультурної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lain"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опор;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інтерпретування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3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835292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є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ситуацією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Даний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настворення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умов,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сприятимуть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кращому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Look  at  the  pictures  of  famous  places  of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Great  Britain and Ukraine. Say what you know about these  places,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oncentrating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your  attention  on  the following  points:  culture, traditions, historical events.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Look  at  the  picture  of  London and Kyiv and say what a person may feel looking at them.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2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є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лінгвістичного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рецептивно-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вправах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Listen  to  the  dialogue  of  two people describing the way they spend Halloween  in  their  countries.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93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формованість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дозволить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"культурного   шоку",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обговорювати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 думку  у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іншомовної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та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як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рівноцінного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партнера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удалого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правильного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комунікативної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 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початковій  школі.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16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916832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08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04664"/>
            <a:ext cx="741682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         Література</a:t>
            </a:r>
          </a:p>
          <a:p>
            <a:pPr lvl="0" algn="just"/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Бігич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О.Б. Теорія і практика формування методичної компетенції вчителя іноземної мови початкової школи: Навчальний посібник.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К.: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Ленвіт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2006.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200 с.</a:t>
            </a:r>
          </a:p>
          <a:p>
            <a:pPr lvl="0"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Коломінова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О.О. Зміст соціокультурного аспекту навчання англійської мови у початковій школі // Іноземні мови. – 2004.- №2.-С.50-54.</a:t>
            </a:r>
          </a:p>
          <a:p>
            <a:pPr lvl="0" algn="just"/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Ніколаєва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С.Ю. Цілі навчання іноземних мов в аспекті </a:t>
            </a:r>
            <a:r>
              <a:rPr kumimoji="0" lang="uk-UA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компетентнісного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підходу / С.Ю.Ніколаєва  // Іноземні мови. – 2010.- №2.-С. 11-17.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/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21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9369" y="1556792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аспект  в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знайшло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преамбулі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останнього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стандарту. </a:t>
            </a:r>
          </a:p>
        </p:txBody>
      </p:sp>
    </p:spTree>
    <p:extLst>
      <p:ext uri="{BB962C8B-B14F-4D97-AF65-F5344CB8AC3E}">
        <p14:creationId xmlns:p14="http://schemas.microsoft.com/office/powerpoint/2010/main" val="426385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548680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Іншомовна комунікативна компетенція поділяється на такі види:</a:t>
            </a:r>
          </a:p>
          <a:p>
            <a:pPr algn="just"/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Мовна</a:t>
            </a:r>
          </a:p>
          <a:p>
            <a:pPr algn="just"/>
            <a:endParaRPr lang="uk-UA" sz="32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Мовленнєва</a:t>
            </a:r>
          </a:p>
          <a:p>
            <a:pPr algn="just"/>
            <a:endParaRPr lang="uk-UA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Соціокультурна</a:t>
            </a:r>
          </a:p>
          <a:p>
            <a:pPr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92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820891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Мовна компетенція включає в себе такі мовні знання: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Лексичні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Граматичні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Фонетичні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Орфографічні</a:t>
            </a:r>
          </a:p>
          <a:p>
            <a:pPr marL="285750" indent="-285750" algn="just">
              <a:buFontTx/>
              <a:buChar char="-"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Мовленнєва  компетенція включає  чотири головні  види  компетенції: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Аудіювання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Говоріння </a:t>
            </a:r>
          </a:p>
          <a:p>
            <a:pPr marL="285750" indent="-285750" algn="just">
              <a:buFontTx/>
              <a:buChar char="-"/>
            </a:pPr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</a:p>
          <a:p>
            <a:pPr algn="just"/>
            <a:r>
              <a:rPr lang="uk-UA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Письмо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3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404664"/>
            <a:ext cx="756084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Країнознавча компетенція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 знання учнів про культуру країни, мова  якої  вивчається (знання історії, географії, економіки, державного устрою, особливостей  побуту, традицій  та  звичаїв  країни).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Лінгвокраїнознавча компетенція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передбачає  володіння  учнями  особливостями мовленнєвої та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немовленнєвої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(міміка, жести, що супроводжують висловлювання) поведінки носіїв мови в певних ситуаціях спілкування, тобто сформованість в учнів цілісної системи уявлень про національно – культурні  особливості  країни.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2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76672"/>
            <a:ext cx="792088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Соціокультурна   компетенція передбачає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“знайомство тих, хто навчається,  з  національно - культурною  специфікою  мовленнєвої  поведінки  і здатністю користуватися елементами соціокультурного контексту, релевантними  для  породження  і  сприйняття  мовлення  з  точки  зору  носіїв  мови. Ці  елементи – звичаї, правила, норми, соціальні умовності, ритуали, соціальні  стереотипи, країнознавчі  знання  та  ін..”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10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63915"/>
            <a:ext cx="81369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Шляхів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соціокультурної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компетенції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Насамперед  зазначимо  її   компоненти</a:t>
            </a:r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Країнознавча компетенція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сукупність знань про країну, мова якої вивчається (історія, географія, природа, культура, література, видатні пам’ятки, свята, звичаї, національні герої), а  також  знання  про реалії побуту.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Соціолінгвістична  компетенція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знання  мовленнєвого  етикету  та  живої мови.</a:t>
            </a:r>
            <a:b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5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293</TotalTime>
  <Words>1205</Words>
  <Application>Microsoft Office PowerPoint</Application>
  <PresentationFormat>Экран (4:3)</PresentationFormat>
  <Paragraphs>84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20</cp:revision>
  <dcterms:created xsi:type="dcterms:W3CDTF">2015-03-11T18:21:52Z</dcterms:created>
  <dcterms:modified xsi:type="dcterms:W3CDTF">2015-03-11T23:15:22Z</dcterms:modified>
</cp:coreProperties>
</file>