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83" r:id="rId3"/>
    <p:sldId id="284" r:id="rId4"/>
    <p:sldId id="258" r:id="rId5"/>
    <p:sldId id="261" r:id="rId6"/>
    <p:sldId id="282" r:id="rId7"/>
    <p:sldId id="259" r:id="rId8"/>
    <p:sldId id="260" r:id="rId9"/>
    <p:sldId id="263" r:id="rId10"/>
    <p:sldId id="265" r:id="rId11"/>
    <p:sldId id="266" r:id="rId12"/>
    <p:sldId id="269" r:id="rId13"/>
    <p:sldId id="267" r:id="rId14"/>
    <p:sldId id="270" r:id="rId15"/>
    <p:sldId id="271" r:id="rId16"/>
    <p:sldId id="273" r:id="rId17"/>
    <p:sldId id="274" r:id="rId18"/>
    <p:sldId id="272" r:id="rId19"/>
    <p:sldId id="276" r:id="rId20"/>
    <p:sldId id="277" r:id="rId21"/>
    <p:sldId id="279" r:id="rId22"/>
    <p:sldId id="285" r:id="rId23"/>
    <p:sldId id="286" r:id="rId24"/>
    <p:sldId id="287" r:id="rId25"/>
    <p:sldId id="288" r:id="rId26"/>
    <p:sldId id="289" r:id="rId27"/>
    <p:sldId id="290" r:id="rId28"/>
    <p:sldId id="292" r:id="rId29"/>
    <p:sldId id="293" r:id="rId30"/>
    <p:sldId id="294" r:id="rId31"/>
    <p:sldId id="295" r:id="rId32"/>
    <p:sldId id="296" r:id="rId33"/>
    <p:sldId id="278" r:id="rId3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BEFA0B-91FB-4832-87CE-9931C2D1B8A4}" type="doc">
      <dgm:prSet loTypeId="urn:microsoft.com/office/officeart/2005/8/layout/hierarchy1" loCatId="hierarchy" qsTypeId="urn:microsoft.com/office/officeart/2005/8/quickstyle/simple3" qsCatId="simple" csTypeId="urn:microsoft.com/office/officeart/2005/8/colors/accent4_1" csCatId="accent4" phldr="1"/>
      <dgm:spPr/>
      <dgm:t>
        <a:bodyPr/>
        <a:lstStyle/>
        <a:p>
          <a:endParaRPr lang="uk-UA"/>
        </a:p>
      </dgm:t>
    </dgm:pt>
    <dgm:pt modelId="{2AD83879-5105-42B5-BD14-892FB47B794C}">
      <dgm:prSet phldrT="[Текст]" custT="1"/>
      <dgm:spPr/>
      <dgm:t>
        <a:bodyPr/>
        <a:lstStyle/>
        <a:p>
          <a:r>
            <a:rPr lang="uk-UA" sz="4000" b="1" baseline="0" dirty="0" smtClean="0"/>
            <a:t>Види рольових ігор</a:t>
          </a:r>
          <a:endParaRPr lang="uk-UA" sz="4000" b="1" baseline="0" dirty="0"/>
        </a:p>
      </dgm:t>
    </dgm:pt>
    <dgm:pt modelId="{EF42D3EE-98F9-405D-ADCD-7867E2C2BF05}" type="parTrans" cxnId="{B4EADAB3-DD04-4CAA-ADCD-632F44C45084}">
      <dgm:prSet/>
      <dgm:spPr/>
      <dgm:t>
        <a:bodyPr/>
        <a:lstStyle/>
        <a:p>
          <a:endParaRPr lang="uk-UA"/>
        </a:p>
      </dgm:t>
    </dgm:pt>
    <dgm:pt modelId="{03251BC4-EB1C-418E-9883-151367FFEE28}" type="sibTrans" cxnId="{B4EADAB3-DD04-4CAA-ADCD-632F44C45084}">
      <dgm:prSet/>
      <dgm:spPr/>
      <dgm:t>
        <a:bodyPr/>
        <a:lstStyle/>
        <a:p>
          <a:endParaRPr lang="uk-UA"/>
        </a:p>
      </dgm:t>
    </dgm:pt>
    <dgm:pt modelId="{1268B802-D502-4182-8D9A-6C48FE0C631D}">
      <dgm:prSet/>
      <dgm:spPr/>
      <dgm:t>
        <a:bodyPr/>
        <a:lstStyle/>
        <a:p>
          <a:r>
            <a:rPr lang="uk-UA" b="1" dirty="0" smtClean="0"/>
            <a:t> театралізація </a:t>
          </a:r>
          <a:r>
            <a:rPr lang="uk-UA" dirty="0" smtClean="0"/>
            <a:t>(драматизація, інсценізація) </a:t>
          </a:r>
          <a:endParaRPr lang="uk-UA" dirty="0"/>
        </a:p>
      </dgm:t>
    </dgm:pt>
    <dgm:pt modelId="{94488E88-5298-4632-8E59-B5E52BBCC51F}" type="parTrans" cxnId="{4D5E3CAF-A7C4-49B6-ADF1-DA6710C7DC21}">
      <dgm:prSet/>
      <dgm:spPr/>
      <dgm:t>
        <a:bodyPr/>
        <a:lstStyle/>
        <a:p>
          <a:endParaRPr lang="uk-UA"/>
        </a:p>
      </dgm:t>
    </dgm:pt>
    <dgm:pt modelId="{A6E6F84A-D5ED-47D0-8ADC-926D2942D372}" type="sibTrans" cxnId="{4D5E3CAF-A7C4-49B6-ADF1-DA6710C7DC21}">
      <dgm:prSet/>
      <dgm:spPr/>
      <dgm:t>
        <a:bodyPr/>
        <a:lstStyle/>
        <a:p>
          <a:endParaRPr lang="uk-UA"/>
        </a:p>
      </dgm:t>
    </dgm:pt>
    <dgm:pt modelId="{5059228C-C3EB-4AC8-9C69-941F194B0C7C}">
      <dgm:prSet/>
      <dgm:spPr/>
      <dgm:t>
        <a:bodyPr/>
        <a:lstStyle/>
        <a:p>
          <a:r>
            <a:rPr lang="uk-UA" b="1" dirty="0" smtClean="0"/>
            <a:t>ситуаційно-рольова гра</a:t>
          </a:r>
          <a:endParaRPr lang="uk-UA" b="1" dirty="0"/>
        </a:p>
      </dgm:t>
    </dgm:pt>
    <dgm:pt modelId="{DC3A3DB2-C977-4C1B-966C-50CD9B510F68}" type="parTrans" cxnId="{35FFAEE5-93BE-4835-B390-427184C668B8}">
      <dgm:prSet/>
      <dgm:spPr/>
      <dgm:t>
        <a:bodyPr/>
        <a:lstStyle/>
        <a:p>
          <a:endParaRPr lang="uk-UA"/>
        </a:p>
      </dgm:t>
    </dgm:pt>
    <dgm:pt modelId="{763033F4-F774-42E4-A905-6506F9EADF68}" type="sibTrans" cxnId="{35FFAEE5-93BE-4835-B390-427184C668B8}">
      <dgm:prSet/>
      <dgm:spPr/>
      <dgm:t>
        <a:bodyPr/>
        <a:lstStyle/>
        <a:p>
          <a:endParaRPr lang="uk-UA"/>
        </a:p>
      </dgm:t>
    </dgm:pt>
    <dgm:pt modelId="{88BEEE07-0792-4911-86B0-043DB9E775CB}" type="pres">
      <dgm:prSet presAssocID="{32BEFA0B-91FB-4832-87CE-9931C2D1B8A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1B1D1CF3-0A68-409C-8EF4-9594220F5BC6}" type="pres">
      <dgm:prSet presAssocID="{2AD83879-5105-42B5-BD14-892FB47B794C}" presName="hierRoot1" presStyleCnt="0"/>
      <dgm:spPr/>
    </dgm:pt>
    <dgm:pt modelId="{A0F25E0F-554F-4417-8B1A-BA7E150E0489}" type="pres">
      <dgm:prSet presAssocID="{2AD83879-5105-42B5-BD14-892FB47B794C}" presName="composite" presStyleCnt="0"/>
      <dgm:spPr/>
    </dgm:pt>
    <dgm:pt modelId="{08A9CF11-0D07-4F22-BE5F-BFDB6BEDA057}" type="pres">
      <dgm:prSet presAssocID="{2AD83879-5105-42B5-BD14-892FB47B794C}" presName="background" presStyleLbl="node0" presStyleIdx="0" presStyleCnt="1"/>
      <dgm:spPr/>
    </dgm:pt>
    <dgm:pt modelId="{115BE12C-E3D8-48F1-8D74-1B23C4CF296B}" type="pres">
      <dgm:prSet presAssocID="{2AD83879-5105-42B5-BD14-892FB47B794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B39575B-90AA-424F-84CB-04E3CA7B072F}" type="pres">
      <dgm:prSet presAssocID="{2AD83879-5105-42B5-BD14-892FB47B794C}" presName="hierChild2" presStyleCnt="0"/>
      <dgm:spPr/>
    </dgm:pt>
    <dgm:pt modelId="{D7F56A79-C254-4CE4-B3C5-C96F79A4860A}" type="pres">
      <dgm:prSet presAssocID="{94488E88-5298-4632-8E59-B5E52BBCC51F}" presName="Name10" presStyleLbl="parChTrans1D2" presStyleIdx="0" presStyleCnt="2"/>
      <dgm:spPr/>
      <dgm:t>
        <a:bodyPr/>
        <a:lstStyle/>
        <a:p>
          <a:endParaRPr lang="uk-UA"/>
        </a:p>
      </dgm:t>
    </dgm:pt>
    <dgm:pt modelId="{3AFB329E-C908-46A1-AF30-2F8B0B2596BA}" type="pres">
      <dgm:prSet presAssocID="{1268B802-D502-4182-8D9A-6C48FE0C631D}" presName="hierRoot2" presStyleCnt="0"/>
      <dgm:spPr/>
    </dgm:pt>
    <dgm:pt modelId="{CDD5B65D-A122-48D9-A351-16EE1D448016}" type="pres">
      <dgm:prSet presAssocID="{1268B802-D502-4182-8D9A-6C48FE0C631D}" presName="composite2" presStyleCnt="0"/>
      <dgm:spPr/>
    </dgm:pt>
    <dgm:pt modelId="{A38DB77B-0113-4B06-A240-1BA8ADA6E758}" type="pres">
      <dgm:prSet presAssocID="{1268B802-D502-4182-8D9A-6C48FE0C631D}" presName="background2" presStyleLbl="node2" presStyleIdx="0" presStyleCnt="2"/>
      <dgm:spPr/>
    </dgm:pt>
    <dgm:pt modelId="{46C4EA3B-A6C9-466A-ABEA-94A924B1C4F0}" type="pres">
      <dgm:prSet presAssocID="{1268B802-D502-4182-8D9A-6C48FE0C631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B875FAC-7106-4721-9187-8C040D2C7701}" type="pres">
      <dgm:prSet presAssocID="{1268B802-D502-4182-8D9A-6C48FE0C631D}" presName="hierChild3" presStyleCnt="0"/>
      <dgm:spPr/>
    </dgm:pt>
    <dgm:pt modelId="{A2A1853B-995F-4AA4-BD68-874705FEA950}" type="pres">
      <dgm:prSet presAssocID="{DC3A3DB2-C977-4C1B-966C-50CD9B510F68}" presName="Name10" presStyleLbl="parChTrans1D2" presStyleIdx="1" presStyleCnt="2"/>
      <dgm:spPr/>
      <dgm:t>
        <a:bodyPr/>
        <a:lstStyle/>
        <a:p>
          <a:endParaRPr lang="uk-UA"/>
        </a:p>
      </dgm:t>
    </dgm:pt>
    <dgm:pt modelId="{CD596096-F658-4A0A-B169-E36546C3A6D4}" type="pres">
      <dgm:prSet presAssocID="{5059228C-C3EB-4AC8-9C69-941F194B0C7C}" presName="hierRoot2" presStyleCnt="0"/>
      <dgm:spPr/>
    </dgm:pt>
    <dgm:pt modelId="{88E20293-608E-460D-BD2B-A9BB18B7F985}" type="pres">
      <dgm:prSet presAssocID="{5059228C-C3EB-4AC8-9C69-941F194B0C7C}" presName="composite2" presStyleCnt="0"/>
      <dgm:spPr/>
    </dgm:pt>
    <dgm:pt modelId="{844226DC-2F92-473E-81F1-6A297DE56904}" type="pres">
      <dgm:prSet presAssocID="{5059228C-C3EB-4AC8-9C69-941F194B0C7C}" presName="background2" presStyleLbl="node2" presStyleIdx="1" presStyleCnt="2"/>
      <dgm:spPr/>
    </dgm:pt>
    <dgm:pt modelId="{C82FD0FF-D086-42A1-8F8C-87DDB0D1A790}" type="pres">
      <dgm:prSet presAssocID="{5059228C-C3EB-4AC8-9C69-941F194B0C7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FBFDFC9-9FAB-434F-9169-0A1E885422DF}" type="pres">
      <dgm:prSet presAssocID="{5059228C-C3EB-4AC8-9C69-941F194B0C7C}" presName="hierChild3" presStyleCnt="0"/>
      <dgm:spPr/>
    </dgm:pt>
  </dgm:ptLst>
  <dgm:cxnLst>
    <dgm:cxn modelId="{35FFAEE5-93BE-4835-B390-427184C668B8}" srcId="{2AD83879-5105-42B5-BD14-892FB47B794C}" destId="{5059228C-C3EB-4AC8-9C69-941F194B0C7C}" srcOrd="1" destOrd="0" parTransId="{DC3A3DB2-C977-4C1B-966C-50CD9B510F68}" sibTransId="{763033F4-F774-42E4-A905-6506F9EADF68}"/>
    <dgm:cxn modelId="{334A74B5-3C6E-457F-842A-42BF8C2F1C0C}" type="presOf" srcId="{2AD83879-5105-42B5-BD14-892FB47B794C}" destId="{115BE12C-E3D8-48F1-8D74-1B23C4CF296B}" srcOrd="0" destOrd="0" presId="urn:microsoft.com/office/officeart/2005/8/layout/hierarchy1"/>
    <dgm:cxn modelId="{237931CE-3F30-4766-87F7-89E4021AFA40}" type="presOf" srcId="{94488E88-5298-4632-8E59-B5E52BBCC51F}" destId="{D7F56A79-C254-4CE4-B3C5-C96F79A4860A}" srcOrd="0" destOrd="0" presId="urn:microsoft.com/office/officeart/2005/8/layout/hierarchy1"/>
    <dgm:cxn modelId="{B4EADAB3-DD04-4CAA-ADCD-632F44C45084}" srcId="{32BEFA0B-91FB-4832-87CE-9931C2D1B8A4}" destId="{2AD83879-5105-42B5-BD14-892FB47B794C}" srcOrd="0" destOrd="0" parTransId="{EF42D3EE-98F9-405D-ADCD-7867E2C2BF05}" sibTransId="{03251BC4-EB1C-418E-9883-151367FFEE28}"/>
    <dgm:cxn modelId="{4F79CB91-6BCB-4997-BFAD-CFF542216523}" type="presOf" srcId="{DC3A3DB2-C977-4C1B-966C-50CD9B510F68}" destId="{A2A1853B-995F-4AA4-BD68-874705FEA950}" srcOrd="0" destOrd="0" presId="urn:microsoft.com/office/officeart/2005/8/layout/hierarchy1"/>
    <dgm:cxn modelId="{9A9E9AF5-FAE3-4EAC-86EF-6D286BED408A}" type="presOf" srcId="{5059228C-C3EB-4AC8-9C69-941F194B0C7C}" destId="{C82FD0FF-D086-42A1-8F8C-87DDB0D1A790}" srcOrd="0" destOrd="0" presId="urn:microsoft.com/office/officeart/2005/8/layout/hierarchy1"/>
    <dgm:cxn modelId="{928E0272-21BE-4BB3-AB70-218005626A6F}" type="presOf" srcId="{32BEFA0B-91FB-4832-87CE-9931C2D1B8A4}" destId="{88BEEE07-0792-4911-86B0-043DB9E775CB}" srcOrd="0" destOrd="0" presId="urn:microsoft.com/office/officeart/2005/8/layout/hierarchy1"/>
    <dgm:cxn modelId="{4D5E3CAF-A7C4-49B6-ADF1-DA6710C7DC21}" srcId="{2AD83879-5105-42B5-BD14-892FB47B794C}" destId="{1268B802-D502-4182-8D9A-6C48FE0C631D}" srcOrd="0" destOrd="0" parTransId="{94488E88-5298-4632-8E59-B5E52BBCC51F}" sibTransId="{A6E6F84A-D5ED-47D0-8ADC-926D2942D372}"/>
    <dgm:cxn modelId="{E3565450-2EF5-4A58-80A7-3C24FC7086DF}" type="presOf" srcId="{1268B802-D502-4182-8D9A-6C48FE0C631D}" destId="{46C4EA3B-A6C9-466A-ABEA-94A924B1C4F0}" srcOrd="0" destOrd="0" presId="urn:microsoft.com/office/officeart/2005/8/layout/hierarchy1"/>
    <dgm:cxn modelId="{968E4D41-9AE6-4783-BAFF-734BC8F46334}" type="presParOf" srcId="{88BEEE07-0792-4911-86B0-043DB9E775CB}" destId="{1B1D1CF3-0A68-409C-8EF4-9594220F5BC6}" srcOrd="0" destOrd="0" presId="urn:microsoft.com/office/officeart/2005/8/layout/hierarchy1"/>
    <dgm:cxn modelId="{764993EA-C966-466F-9D96-58E110DAF3A6}" type="presParOf" srcId="{1B1D1CF3-0A68-409C-8EF4-9594220F5BC6}" destId="{A0F25E0F-554F-4417-8B1A-BA7E150E0489}" srcOrd="0" destOrd="0" presId="urn:microsoft.com/office/officeart/2005/8/layout/hierarchy1"/>
    <dgm:cxn modelId="{E35F7FB7-CEFE-441D-B8EF-87B8C61FD458}" type="presParOf" srcId="{A0F25E0F-554F-4417-8B1A-BA7E150E0489}" destId="{08A9CF11-0D07-4F22-BE5F-BFDB6BEDA057}" srcOrd="0" destOrd="0" presId="urn:microsoft.com/office/officeart/2005/8/layout/hierarchy1"/>
    <dgm:cxn modelId="{30267C79-4E1E-4D8E-B745-1EE72D298306}" type="presParOf" srcId="{A0F25E0F-554F-4417-8B1A-BA7E150E0489}" destId="{115BE12C-E3D8-48F1-8D74-1B23C4CF296B}" srcOrd="1" destOrd="0" presId="urn:microsoft.com/office/officeart/2005/8/layout/hierarchy1"/>
    <dgm:cxn modelId="{7ECAB8D5-4F28-47B7-B92D-992760B1E9DA}" type="presParOf" srcId="{1B1D1CF3-0A68-409C-8EF4-9594220F5BC6}" destId="{9B39575B-90AA-424F-84CB-04E3CA7B072F}" srcOrd="1" destOrd="0" presId="urn:microsoft.com/office/officeart/2005/8/layout/hierarchy1"/>
    <dgm:cxn modelId="{2E2C4E0A-48A5-4FBD-AC5E-12792CC83F19}" type="presParOf" srcId="{9B39575B-90AA-424F-84CB-04E3CA7B072F}" destId="{D7F56A79-C254-4CE4-B3C5-C96F79A4860A}" srcOrd="0" destOrd="0" presId="urn:microsoft.com/office/officeart/2005/8/layout/hierarchy1"/>
    <dgm:cxn modelId="{4C81FC17-EACE-49A0-94AE-0F0890138E13}" type="presParOf" srcId="{9B39575B-90AA-424F-84CB-04E3CA7B072F}" destId="{3AFB329E-C908-46A1-AF30-2F8B0B2596BA}" srcOrd="1" destOrd="0" presId="urn:microsoft.com/office/officeart/2005/8/layout/hierarchy1"/>
    <dgm:cxn modelId="{D8F977A2-DA12-4F81-9385-133B1D8151B2}" type="presParOf" srcId="{3AFB329E-C908-46A1-AF30-2F8B0B2596BA}" destId="{CDD5B65D-A122-48D9-A351-16EE1D448016}" srcOrd="0" destOrd="0" presId="urn:microsoft.com/office/officeart/2005/8/layout/hierarchy1"/>
    <dgm:cxn modelId="{0CAD5656-D3ED-4BE1-88B6-DFC888AE200E}" type="presParOf" srcId="{CDD5B65D-A122-48D9-A351-16EE1D448016}" destId="{A38DB77B-0113-4B06-A240-1BA8ADA6E758}" srcOrd="0" destOrd="0" presId="urn:microsoft.com/office/officeart/2005/8/layout/hierarchy1"/>
    <dgm:cxn modelId="{D1705542-A2B0-45B3-9AC2-6C5210354D0E}" type="presParOf" srcId="{CDD5B65D-A122-48D9-A351-16EE1D448016}" destId="{46C4EA3B-A6C9-466A-ABEA-94A924B1C4F0}" srcOrd="1" destOrd="0" presId="urn:microsoft.com/office/officeart/2005/8/layout/hierarchy1"/>
    <dgm:cxn modelId="{BE5A9C71-B982-439B-B124-FDDA0433A18F}" type="presParOf" srcId="{3AFB329E-C908-46A1-AF30-2F8B0B2596BA}" destId="{9B875FAC-7106-4721-9187-8C040D2C7701}" srcOrd="1" destOrd="0" presId="urn:microsoft.com/office/officeart/2005/8/layout/hierarchy1"/>
    <dgm:cxn modelId="{ABD7B5CA-D85F-4091-B3DB-C205690C3B7C}" type="presParOf" srcId="{9B39575B-90AA-424F-84CB-04E3CA7B072F}" destId="{A2A1853B-995F-4AA4-BD68-874705FEA950}" srcOrd="2" destOrd="0" presId="urn:microsoft.com/office/officeart/2005/8/layout/hierarchy1"/>
    <dgm:cxn modelId="{0AD72CE8-EF79-432A-8AEE-D2881241D46A}" type="presParOf" srcId="{9B39575B-90AA-424F-84CB-04E3CA7B072F}" destId="{CD596096-F658-4A0A-B169-E36546C3A6D4}" srcOrd="3" destOrd="0" presId="urn:microsoft.com/office/officeart/2005/8/layout/hierarchy1"/>
    <dgm:cxn modelId="{2A039D58-08D3-458E-BA11-CE3894DAD690}" type="presParOf" srcId="{CD596096-F658-4A0A-B169-E36546C3A6D4}" destId="{88E20293-608E-460D-BD2B-A9BB18B7F985}" srcOrd="0" destOrd="0" presId="urn:microsoft.com/office/officeart/2005/8/layout/hierarchy1"/>
    <dgm:cxn modelId="{897EBFFC-B40A-4710-9658-57866370BE48}" type="presParOf" srcId="{88E20293-608E-460D-BD2B-A9BB18B7F985}" destId="{844226DC-2F92-473E-81F1-6A297DE56904}" srcOrd="0" destOrd="0" presId="urn:microsoft.com/office/officeart/2005/8/layout/hierarchy1"/>
    <dgm:cxn modelId="{F2655CE1-95A0-4135-9988-6F12726AAAE0}" type="presParOf" srcId="{88E20293-608E-460D-BD2B-A9BB18B7F985}" destId="{C82FD0FF-D086-42A1-8F8C-87DDB0D1A790}" srcOrd="1" destOrd="0" presId="urn:microsoft.com/office/officeart/2005/8/layout/hierarchy1"/>
    <dgm:cxn modelId="{607FFFCC-E2C6-4C3D-B74D-D43702568140}" type="presParOf" srcId="{CD596096-F658-4A0A-B169-E36546C3A6D4}" destId="{5FBFDFC9-9FAB-434F-9169-0A1E885422D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76B76B-4F0C-4ECA-82C4-956F2B18699B}" type="doc">
      <dgm:prSet loTypeId="urn:microsoft.com/office/officeart/2005/8/layout/hierarchy1" loCatId="hierarchy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uk-UA"/>
        </a:p>
      </dgm:t>
    </dgm:pt>
    <dgm:pt modelId="{118008D1-FFA7-4B1C-A433-3D2BF81D268B}">
      <dgm:prSet phldrT="[Текст]" custT="1"/>
      <dgm:spPr/>
      <dgm:t>
        <a:bodyPr/>
        <a:lstStyle/>
        <a:p>
          <a:r>
            <a:rPr lang="uk-UA" sz="3200" b="1" dirty="0" smtClean="0"/>
            <a:t>Дидактичні ігри</a:t>
          </a:r>
          <a:endParaRPr lang="uk-UA" sz="3200" b="1" dirty="0"/>
        </a:p>
      </dgm:t>
    </dgm:pt>
    <dgm:pt modelId="{76B2C416-CDF7-4AC3-97B4-433152D252E7}" type="parTrans" cxnId="{CA7820CE-1EED-4B81-9274-496BDB75E301}">
      <dgm:prSet/>
      <dgm:spPr/>
      <dgm:t>
        <a:bodyPr/>
        <a:lstStyle/>
        <a:p>
          <a:endParaRPr lang="uk-UA"/>
        </a:p>
      </dgm:t>
    </dgm:pt>
    <dgm:pt modelId="{FD67CB63-3A1A-4D25-9374-2431056903FA}" type="sibTrans" cxnId="{CA7820CE-1EED-4B81-9274-496BDB75E301}">
      <dgm:prSet/>
      <dgm:spPr/>
      <dgm:t>
        <a:bodyPr/>
        <a:lstStyle/>
        <a:p>
          <a:endParaRPr lang="uk-UA"/>
        </a:p>
      </dgm:t>
    </dgm:pt>
    <dgm:pt modelId="{C9405D64-CCC3-441E-A9DB-4D36CACCF117}">
      <dgm:prSet phldrT="[Текст]" custT="1"/>
      <dgm:spPr/>
      <dgm:t>
        <a:bodyPr/>
        <a:lstStyle/>
        <a:p>
          <a:r>
            <a:rPr lang="uk-UA" sz="2700" dirty="0" smtClean="0"/>
            <a:t>граматичні </a:t>
          </a:r>
          <a:endParaRPr lang="uk-UA" sz="2700" dirty="0"/>
        </a:p>
      </dgm:t>
    </dgm:pt>
    <dgm:pt modelId="{1DFCFAB9-1F2B-4CB5-A351-7C5C5A935FB4}" type="parTrans" cxnId="{862D7916-47AF-4D00-884F-F918950F806F}">
      <dgm:prSet/>
      <dgm:spPr/>
      <dgm:t>
        <a:bodyPr/>
        <a:lstStyle/>
        <a:p>
          <a:endParaRPr lang="uk-UA"/>
        </a:p>
      </dgm:t>
    </dgm:pt>
    <dgm:pt modelId="{A275D700-5E52-48D1-821D-32FAFE356B75}" type="sibTrans" cxnId="{862D7916-47AF-4D00-884F-F918950F806F}">
      <dgm:prSet/>
      <dgm:spPr/>
      <dgm:t>
        <a:bodyPr/>
        <a:lstStyle/>
        <a:p>
          <a:endParaRPr lang="uk-UA"/>
        </a:p>
      </dgm:t>
    </dgm:pt>
    <dgm:pt modelId="{3A1EBBF6-F473-41AB-96E9-BCA859C41E04}">
      <dgm:prSet phldrT="[Текст]" custT="1"/>
      <dgm:spPr/>
      <dgm:t>
        <a:bodyPr/>
        <a:lstStyle/>
        <a:p>
          <a:r>
            <a:rPr lang="uk-UA" sz="2700" dirty="0" smtClean="0"/>
            <a:t>лексичні</a:t>
          </a:r>
          <a:endParaRPr lang="uk-UA" sz="2700" dirty="0"/>
        </a:p>
      </dgm:t>
    </dgm:pt>
    <dgm:pt modelId="{F23A3711-844A-4EE0-BD45-6F481C37D49D}" type="parTrans" cxnId="{82A05BFF-5445-4C88-92B1-499D678C318A}">
      <dgm:prSet/>
      <dgm:spPr/>
      <dgm:t>
        <a:bodyPr/>
        <a:lstStyle/>
        <a:p>
          <a:endParaRPr lang="uk-UA"/>
        </a:p>
      </dgm:t>
    </dgm:pt>
    <dgm:pt modelId="{F600AC2B-DAA8-4973-914F-60BD2A39A942}" type="sibTrans" cxnId="{82A05BFF-5445-4C88-92B1-499D678C318A}">
      <dgm:prSet/>
      <dgm:spPr/>
      <dgm:t>
        <a:bodyPr/>
        <a:lstStyle/>
        <a:p>
          <a:endParaRPr lang="uk-UA"/>
        </a:p>
      </dgm:t>
    </dgm:pt>
    <dgm:pt modelId="{474DF778-069B-4DE7-AB2E-A555281585C0}">
      <dgm:prSet custT="1"/>
      <dgm:spPr/>
      <dgm:t>
        <a:bodyPr/>
        <a:lstStyle/>
        <a:p>
          <a:r>
            <a:rPr lang="uk-UA" sz="2700" dirty="0" smtClean="0"/>
            <a:t>фонетичні</a:t>
          </a:r>
          <a:endParaRPr lang="uk-UA" sz="2700" dirty="0"/>
        </a:p>
      </dgm:t>
    </dgm:pt>
    <dgm:pt modelId="{FA55A427-9F4D-4A3A-9C06-2030F221D102}" type="parTrans" cxnId="{6F0529FF-A34B-4252-8637-675603C382FF}">
      <dgm:prSet/>
      <dgm:spPr/>
      <dgm:t>
        <a:bodyPr/>
        <a:lstStyle/>
        <a:p>
          <a:endParaRPr lang="uk-UA"/>
        </a:p>
      </dgm:t>
    </dgm:pt>
    <dgm:pt modelId="{7FACFEA6-443B-410F-87AE-DB997C292D6C}" type="sibTrans" cxnId="{6F0529FF-A34B-4252-8637-675603C382FF}">
      <dgm:prSet/>
      <dgm:spPr/>
      <dgm:t>
        <a:bodyPr/>
        <a:lstStyle/>
        <a:p>
          <a:endParaRPr lang="uk-UA"/>
        </a:p>
      </dgm:t>
    </dgm:pt>
    <dgm:pt modelId="{062B404A-D1FF-4F92-9D6F-DFF2F7F9CE4D}">
      <dgm:prSet custT="1"/>
      <dgm:spPr/>
      <dgm:t>
        <a:bodyPr/>
        <a:lstStyle/>
        <a:p>
          <a:r>
            <a:rPr lang="uk-UA" sz="2700" dirty="0" smtClean="0"/>
            <a:t>орфографічні</a:t>
          </a:r>
          <a:endParaRPr lang="uk-UA" sz="2700" dirty="0"/>
        </a:p>
      </dgm:t>
    </dgm:pt>
    <dgm:pt modelId="{18309CDA-74DB-4A88-8D3A-2D3958AA8658}" type="parTrans" cxnId="{79E092FE-3044-4F64-A0BF-F5B0BC4638BD}">
      <dgm:prSet/>
      <dgm:spPr/>
      <dgm:t>
        <a:bodyPr/>
        <a:lstStyle/>
        <a:p>
          <a:endParaRPr lang="uk-UA"/>
        </a:p>
      </dgm:t>
    </dgm:pt>
    <dgm:pt modelId="{1BDDEBC2-9F54-4D94-B0AF-2FFB9C8125FB}" type="sibTrans" cxnId="{79E092FE-3044-4F64-A0BF-F5B0BC4638BD}">
      <dgm:prSet/>
      <dgm:spPr/>
      <dgm:t>
        <a:bodyPr/>
        <a:lstStyle/>
        <a:p>
          <a:endParaRPr lang="uk-UA"/>
        </a:p>
      </dgm:t>
    </dgm:pt>
    <dgm:pt modelId="{CD07B7DF-CDEB-4FE9-B0F0-996CF62D5573}" type="pres">
      <dgm:prSet presAssocID="{6B76B76B-4F0C-4ECA-82C4-956F2B1869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C793BA35-F7AE-4FE2-95C5-007C3F6DA7F8}" type="pres">
      <dgm:prSet presAssocID="{118008D1-FFA7-4B1C-A433-3D2BF81D268B}" presName="hierRoot1" presStyleCnt="0"/>
      <dgm:spPr/>
    </dgm:pt>
    <dgm:pt modelId="{AE671C7C-A7DF-4948-85BC-F8A392C705CF}" type="pres">
      <dgm:prSet presAssocID="{118008D1-FFA7-4B1C-A433-3D2BF81D268B}" presName="composite" presStyleCnt="0"/>
      <dgm:spPr/>
    </dgm:pt>
    <dgm:pt modelId="{49DA7294-30D5-48D5-86D6-F31D054238E0}" type="pres">
      <dgm:prSet presAssocID="{118008D1-FFA7-4B1C-A433-3D2BF81D268B}" presName="background" presStyleLbl="node0" presStyleIdx="0" presStyleCnt="1"/>
      <dgm:spPr/>
    </dgm:pt>
    <dgm:pt modelId="{7EEDDC50-7EAB-489E-92F1-981535441FF5}" type="pres">
      <dgm:prSet presAssocID="{118008D1-FFA7-4B1C-A433-3D2BF81D268B}" presName="text" presStyleLbl="fgAcc0" presStyleIdx="0" presStyleCnt="1" custScaleX="206506" custLinFactNeighborX="-2658" custLinFactNeighborY="-6473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36766D2-E473-4720-840A-DC595FE38D2D}" type="pres">
      <dgm:prSet presAssocID="{118008D1-FFA7-4B1C-A433-3D2BF81D268B}" presName="hierChild2" presStyleCnt="0"/>
      <dgm:spPr/>
    </dgm:pt>
    <dgm:pt modelId="{E71C61AA-1442-418F-A06E-D636139CF22D}" type="pres">
      <dgm:prSet presAssocID="{1DFCFAB9-1F2B-4CB5-A351-7C5C5A935FB4}" presName="Name10" presStyleLbl="parChTrans1D2" presStyleIdx="0" presStyleCnt="4"/>
      <dgm:spPr/>
      <dgm:t>
        <a:bodyPr/>
        <a:lstStyle/>
        <a:p>
          <a:endParaRPr lang="uk-UA"/>
        </a:p>
      </dgm:t>
    </dgm:pt>
    <dgm:pt modelId="{F7B782C5-2067-47C1-B239-5A266FF16D78}" type="pres">
      <dgm:prSet presAssocID="{C9405D64-CCC3-441E-A9DB-4D36CACCF117}" presName="hierRoot2" presStyleCnt="0"/>
      <dgm:spPr/>
    </dgm:pt>
    <dgm:pt modelId="{A8C48F83-E449-4E58-A544-DD5365C8BA9E}" type="pres">
      <dgm:prSet presAssocID="{C9405D64-CCC3-441E-A9DB-4D36CACCF117}" presName="composite2" presStyleCnt="0"/>
      <dgm:spPr/>
    </dgm:pt>
    <dgm:pt modelId="{466B22F9-0B06-4ADB-AF2E-68E9C3FD4515}" type="pres">
      <dgm:prSet presAssocID="{C9405D64-CCC3-441E-A9DB-4D36CACCF117}" presName="background2" presStyleLbl="node2" presStyleIdx="0" presStyleCnt="4"/>
      <dgm:spPr/>
    </dgm:pt>
    <dgm:pt modelId="{609C837E-3BBE-4782-AAEB-B2515AEB841C}" type="pres">
      <dgm:prSet presAssocID="{C9405D64-CCC3-441E-A9DB-4D36CACCF117}" presName="text2" presStyleLbl="fgAcc2" presStyleIdx="0" presStyleCnt="4" custScaleX="12250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75A2E8A-AB78-44B5-AD2B-1217E8B3D3C9}" type="pres">
      <dgm:prSet presAssocID="{C9405D64-CCC3-441E-A9DB-4D36CACCF117}" presName="hierChild3" presStyleCnt="0"/>
      <dgm:spPr/>
    </dgm:pt>
    <dgm:pt modelId="{561C0A4C-EC9D-4AAE-8C01-9ED1541A8BEA}" type="pres">
      <dgm:prSet presAssocID="{F23A3711-844A-4EE0-BD45-6F481C37D49D}" presName="Name10" presStyleLbl="parChTrans1D2" presStyleIdx="1" presStyleCnt="4"/>
      <dgm:spPr/>
      <dgm:t>
        <a:bodyPr/>
        <a:lstStyle/>
        <a:p>
          <a:endParaRPr lang="uk-UA"/>
        </a:p>
      </dgm:t>
    </dgm:pt>
    <dgm:pt modelId="{4456BFC2-F794-4432-8BD7-69E87470646A}" type="pres">
      <dgm:prSet presAssocID="{3A1EBBF6-F473-41AB-96E9-BCA859C41E04}" presName="hierRoot2" presStyleCnt="0"/>
      <dgm:spPr/>
    </dgm:pt>
    <dgm:pt modelId="{1DFBAE64-9169-4F85-8980-F0683C4565C4}" type="pres">
      <dgm:prSet presAssocID="{3A1EBBF6-F473-41AB-96E9-BCA859C41E04}" presName="composite2" presStyleCnt="0"/>
      <dgm:spPr/>
    </dgm:pt>
    <dgm:pt modelId="{E6EA9BB8-9E84-4360-BADA-B598E3FEC9CB}" type="pres">
      <dgm:prSet presAssocID="{3A1EBBF6-F473-41AB-96E9-BCA859C41E04}" presName="background2" presStyleLbl="node2" presStyleIdx="1" presStyleCnt="4"/>
      <dgm:spPr/>
    </dgm:pt>
    <dgm:pt modelId="{57F230FC-C2F0-4FF7-980B-6EB039BB68D5}" type="pres">
      <dgm:prSet presAssocID="{3A1EBBF6-F473-41AB-96E9-BCA859C41E04}" presName="text2" presStyleLbl="fgAcc2" presStyleIdx="1" presStyleCnt="4" custScaleX="9789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2038138-1721-4E89-8F4A-6B39F3F26CA7}" type="pres">
      <dgm:prSet presAssocID="{3A1EBBF6-F473-41AB-96E9-BCA859C41E04}" presName="hierChild3" presStyleCnt="0"/>
      <dgm:spPr/>
    </dgm:pt>
    <dgm:pt modelId="{C15B55A2-78EF-4C4B-BC86-494BB590A863}" type="pres">
      <dgm:prSet presAssocID="{FA55A427-9F4D-4A3A-9C06-2030F221D102}" presName="Name10" presStyleLbl="parChTrans1D2" presStyleIdx="2" presStyleCnt="4"/>
      <dgm:spPr/>
      <dgm:t>
        <a:bodyPr/>
        <a:lstStyle/>
        <a:p>
          <a:endParaRPr lang="uk-UA"/>
        </a:p>
      </dgm:t>
    </dgm:pt>
    <dgm:pt modelId="{FB106F59-9E41-41E4-ACD8-36DF9CD47D18}" type="pres">
      <dgm:prSet presAssocID="{474DF778-069B-4DE7-AB2E-A555281585C0}" presName="hierRoot2" presStyleCnt="0"/>
      <dgm:spPr/>
    </dgm:pt>
    <dgm:pt modelId="{B07EFAF3-D376-4BD9-951C-91CC03141CE6}" type="pres">
      <dgm:prSet presAssocID="{474DF778-069B-4DE7-AB2E-A555281585C0}" presName="composite2" presStyleCnt="0"/>
      <dgm:spPr/>
    </dgm:pt>
    <dgm:pt modelId="{648652A2-B97E-4003-88F0-46DF3CAFEA33}" type="pres">
      <dgm:prSet presAssocID="{474DF778-069B-4DE7-AB2E-A555281585C0}" presName="background2" presStyleLbl="node2" presStyleIdx="2" presStyleCnt="4"/>
      <dgm:spPr/>
    </dgm:pt>
    <dgm:pt modelId="{FBD36D38-D68A-4C0A-B0C4-786ECCF345AC}" type="pres">
      <dgm:prSet presAssocID="{474DF778-069B-4DE7-AB2E-A555281585C0}" presName="text2" presStyleLbl="fgAcc2" presStyleIdx="2" presStyleCnt="4" custScaleX="11135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C228ACF-7171-4A45-A9FF-9F099D8887B1}" type="pres">
      <dgm:prSet presAssocID="{474DF778-069B-4DE7-AB2E-A555281585C0}" presName="hierChild3" presStyleCnt="0"/>
      <dgm:spPr/>
    </dgm:pt>
    <dgm:pt modelId="{3A27AC17-DB48-4740-9587-8516A3D2380C}" type="pres">
      <dgm:prSet presAssocID="{18309CDA-74DB-4A88-8D3A-2D3958AA8658}" presName="Name10" presStyleLbl="parChTrans1D2" presStyleIdx="3" presStyleCnt="4"/>
      <dgm:spPr/>
      <dgm:t>
        <a:bodyPr/>
        <a:lstStyle/>
        <a:p>
          <a:endParaRPr lang="uk-UA"/>
        </a:p>
      </dgm:t>
    </dgm:pt>
    <dgm:pt modelId="{F5A27AE1-F335-48BD-B63E-6E62E6C8E293}" type="pres">
      <dgm:prSet presAssocID="{062B404A-D1FF-4F92-9D6F-DFF2F7F9CE4D}" presName="hierRoot2" presStyleCnt="0"/>
      <dgm:spPr/>
    </dgm:pt>
    <dgm:pt modelId="{453652D7-ADC2-47D4-88CE-BA92482970E9}" type="pres">
      <dgm:prSet presAssocID="{062B404A-D1FF-4F92-9D6F-DFF2F7F9CE4D}" presName="composite2" presStyleCnt="0"/>
      <dgm:spPr/>
    </dgm:pt>
    <dgm:pt modelId="{08D75BC4-6A41-4750-B343-B1A95BC0E77B}" type="pres">
      <dgm:prSet presAssocID="{062B404A-D1FF-4F92-9D6F-DFF2F7F9CE4D}" presName="background2" presStyleLbl="node2" presStyleIdx="3" presStyleCnt="4"/>
      <dgm:spPr/>
    </dgm:pt>
    <dgm:pt modelId="{E86D2738-3864-4635-AB44-936E87CCBC13}" type="pres">
      <dgm:prSet presAssocID="{062B404A-D1FF-4F92-9D6F-DFF2F7F9CE4D}" presName="text2" presStyleLbl="fgAcc2" presStyleIdx="3" presStyleCnt="4" custScaleX="14408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5ED4640-FD43-4893-A287-3466B5682ED0}" type="pres">
      <dgm:prSet presAssocID="{062B404A-D1FF-4F92-9D6F-DFF2F7F9CE4D}" presName="hierChild3" presStyleCnt="0"/>
      <dgm:spPr/>
    </dgm:pt>
  </dgm:ptLst>
  <dgm:cxnLst>
    <dgm:cxn modelId="{A0A40331-1322-4D63-93E9-9E49EAEB7BAA}" type="presOf" srcId="{C9405D64-CCC3-441E-A9DB-4D36CACCF117}" destId="{609C837E-3BBE-4782-AAEB-B2515AEB841C}" srcOrd="0" destOrd="0" presId="urn:microsoft.com/office/officeart/2005/8/layout/hierarchy1"/>
    <dgm:cxn modelId="{77AA598A-0F31-484D-8871-D46276C43286}" type="presOf" srcId="{18309CDA-74DB-4A88-8D3A-2D3958AA8658}" destId="{3A27AC17-DB48-4740-9587-8516A3D2380C}" srcOrd="0" destOrd="0" presId="urn:microsoft.com/office/officeart/2005/8/layout/hierarchy1"/>
    <dgm:cxn modelId="{8BE38B45-D772-4D74-BEC9-78750B75B238}" type="presOf" srcId="{1DFCFAB9-1F2B-4CB5-A351-7C5C5A935FB4}" destId="{E71C61AA-1442-418F-A06E-D636139CF22D}" srcOrd="0" destOrd="0" presId="urn:microsoft.com/office/officeart/2005/8/layout/hierarchy1"/>
    <dgm:cxn modelId="{79E092FE-3044-4F64-A0BF-F5B0BC4638BD}" srcId="{118008D1-FFA7-4B1C-A433-3D2BF81D268B}" destId="{062B404A-D1FF-4F92-9D6F-DFF2F7F9CE4D}" srcOrd="3" destOrd="0" parTransId="{18309CDA-74DB-4A88-8D3A-2D3958AA8658}" sibTransId="{1BDDEBC2-9F54-4D94-B0AF-2FFB9C8125FB}"/>
    <dgm:cxn modelId="{6F0529FF-A34B-4252-8637-675603C382FF}" srcId="{118008D1-FFA7-4B1C-A433-3D2BF81D268B}" destId="{474DF778-069B-4DE7-AB2E-A555281585C0}" srcOrd="2" destOrd="0" parTransId="{FA55A427-9F4D-4A3A-9C06-2030F221D102}" sibTransId="{7FACFEA6-443B-410F-87AE-DB997C292D6C}"/>
    <dgm:cxn modelId="{CA7820CE-1EED-4B81-9274-496BDB75E301}" srcId="{6B76B76B-4F0C-4ECA-82C4-956F2B18699B}" destId="{118008D1-FFA7-4B1C-A433-3D2BF81D268B}" srcOrd="0" destOrd="0" parTransId="{76B2C416-CDF7-4AC3-97B4-433152D252E7}" sibTransId="{FD67CB63-3A1A-4D25-9374-2431056903FA}"/>
    <dgm:cxn modelId="{F1A430FE-33BE-42C3-9AEA-FC31089A4FAB}" type="presOf" srcId="{F23A3711-844A-4EE0-BD45-6F481C37D49D}" destId="{561C0A4C-EC9D-4AAE-8C01-9ED1541A8BEA}" srcOrd="0" destOrd="0" presId="urn:microsoft.com/office/officeart/2005/8/layout/hierarchy1"/>
    <dgm:cxn modelId="{82A05BFF-5445-4C88-92B1-499D678C318A}" srcId="{118008D1-FFA7-4B1C-A433-3D2BF81D268B}" destId="{3A1EBBF6-F473-41AB-96E9-BCA859C41E04}" srcOrd="1" destOrd="0" parTransId="{F23A3711-844A-4EE0-BD45-6F481C37D49D}" sibTransId="{F600AC2B-DAA8-4973-914F-60BD2A39A942}"/>
    <dgm:cxn modelId="{1A566959-9345-4FD7-9D28-D531BD6E662B}" type="presOf" srcId="{118008D1-FFA7-4B1C-A433-3D2BF81D268B}" destId="{7EEDDC50-7EAB-489E-92F1-981535441FF5}" srcOrd="0" destOrd="0" presId="urn:microsoft.com/office/officeart/2005/8/layout/hierarchy1"/>
    <dgm:cxn modelId="{20E3D3E9-A75E-4050-BDBD-2C2D089D37AF}" type="presOf" srcId="{474DF778-069B-4DE7-AB2E-A555281585C0}" destId="{FBD36D38-D68A-4C0A-B0C4-786ECCF345AC}" srcOrd="0" destOrd="0" presId="urn:microsoft.com/office/officeart/2005/8/layout/hierarchy1"/>
    <dgm:cxn modelId="{AF8AE062-4447-4325-92D7-0EE87CBDC6E9}" type="presOf" srcId="{3A1EBBF6-F473-41AB-96E9-BCA859C41E04}" destId="{57F230FC-C2F0-4FF7-980B-6EB039BB68D5}" srcOrd="0" destOrd="0" presId="urn:microsoft.com/office/officeart/2005/8/layout/hierarchy1"/>
    <dgm:cxn modelId="{FC71B7F0-D73A-4E4A-8E35-9C34961C418C}" type="presOf" srcId="{6B76B76B-4F0C-4ECA-82C4-956F2B18699B}" destId="{CD07B7DF-CDEB-4FE9-B0F0-996CF62D5573}" srcOrd="0" destOrd="0" presId="urn:microsoft.com/office/officeart/2005/8/layout/hierarchy1"/>
    <dgm:cxn modelId="{862D7916-47AF-4D00-884F-F918950F806F}" srcId="{118008D1-FFA7-4B1C-A433-3D2BF81D268B}" destId="{C9405D64-CCC3-441E-A9DB-4D36CACCF117}" srcOrd="0" destOrd="0" parTransId="{1DFCFAB9-1F2B-4CB5-A351-7C5C5A935FB4}" sibTransId="{A275D700-5E52-48D1-821D-32FAFE356B75}"/>
    <dgm:cxn modelId="{B5B91A27-AEF2-43D9-9C74-76022E40A6DB}" type="presOf" srcId="{FA55A427-9F4D-4A3A-9C06-2030F221D102}" destId="{C15B55A2-78EF-4C4B-BC86-494BB590A863}" srcOrd="0" destOrd="0" presId="urn:microsoft.com/office/officeart/2005/8/layout/hierarchy1"/>
    <dgm:cxn modelId="{1EFE5792-FF07-4D7E-BB92-B50A753E20C6}" type="presOf" srcId="{062B404A-D1FF-4F92-9D6F-DFF2F7F9CE4D}" destId="{E86D2738-3864-4635-AB44-936E87CCBC13}" srcOrd="0" destOrd="0" presId="urn:microsoft.com/office/officeart/2005/8/layout/hierarchy1"/>
    <dgm:cxn modelId="{B1450F76-95F4-4B95-83F3-4A182995AC2E}" type="presParOf" srcId="{CD07B7DF-CDEB-4FE9-B0F0-996CF62D5573}" destId="{C793BA35-F7AE-4FE2-95C5-007C3F6DA7F8}" srcOrd="0" destOrd="0" presId="urn:microsoft.com/office/officeart/2005/8/layout/hierarchy1"/>
    <dgm:cxn modelId="{58EABBC8-7A41-4635-B372-97816A630FFF}" type="presParOf" srcId="{C793BA35-F7AE-4FE2-95C5-007C3F6DA7F8}" destId="{AE671C7C-A7DF-4948-85BC-F8A392C705CF}" srcOrd="0" destOrd="0" presId="urn:microsoft.com/office/officeart/2005/8/layout/hierarchy1"/>
    <dgm:cxn modelId="{3DB592B0-2357-47C5-8C1B-8B4E1C74FC62}" type="presParOf" srcId="{AE671C7C-A7DF-4948-85BC-F8A392C705CF}" destId="{49DA7294-30D5-48D5-86D6-F31D054238E0}" srcOrd="0" destOrd="0" presId="urn:microsoft.com/office/officeart/2005/8/layout/hierarchy1"/>
    <dgm:cxn modelId="{BB99BC57-6BFE-43E1-9230-C5EF026874D3}" type="presParOf" srcId="{AE671C7C-A7DF-4948-85BC-F8A392C705CF}" destId="{7EEDDC50-7EAB-489E-92F1-981535441FF5}" srcOrd="1" destOrd="0" presId="urn:microsoft.com/office/officeart/2005/8/layout/hierarchy1"/>
    <dgm:cxn modelId="{AFE8A8E4-D472-40A0-A719-388E0AFC0318}" type="presParOf" srcId="{C793BA35-F7AE-4FE2-95C5-007C3F6DA7F8}" destId="{136766D2-E473-4720-840A-DC595FE38D2D}" srcOrd="1" destOrd="0" presId="urn:microsoft.com/office/officeart/2005/8/layout/hierarchy1"/>
    <dgm:cxn modelId="{D447A986-1966-4003-8B12-66ECFB3A0E0E}" type="presParOf" srcId="{136766D2-E473-4720-840A-DC595FE38D2D}" destId="{E71C61AA-1442-418F-A06E-D636139CF22D}" srcOrd="0" destOrd="0" presId="urn:microsoft.com/office/officeart/2005/8/layout/hierarchy1"/>
    <dgm:cxn modelId="{C36D4300-325A-4B03-878C-A78E8259459C}" type="presParOf" srcId="{136766D2-E473-4720-840A-DC595FE38D2D}" destId="{F7B782C5-2067-47C1-B239-5A266FF16D78}" srcOrd="1" destOrd="0" presId="urn:microsoft.com/office/officeart/2005/8/layout/hierarchy1"/>
    <dgm:cxn modelId="{CC0C8B4A-1CD7-4592-8C8E-3D38C0F24FD4}" type="presParOf" srcId="{F7B782C5-2067-47C1-B239-5A266FF16D78}" destId="{A8C48F83-E449-4E58-A544-DD5365C8BA9E}" srcOrd="0" destOrd="0" presId="urn:microsoft.com/office/officeart/2005/8/layout/hierarchy1"/>
    <dgm:cxn modelId="{F30DDA82-2AB8-4970-A608-1CE6DFEBFEC1}" type="presParOf" srcId="{A8C48F83-E449-4E58-A544-DD5365C8BA9E}" destId="{466B22F9-0B06-4ADB-AF2E-68E9C3FD4515}" srcOrd="0" destOrd="0" presId="urn:microsoft.com/office/officeart/2005/8/layout/hierarchy1"/>
    <dgm:cxn modelId="{874DB522-A286-426F-A922-D36B24EF2E6F}" type="presParOf" srcId="{A8C48F83-E449-4E58-A544-DD5365C8BA9E}" destId="{609C837E-3BBE-4782-AAEB-B2515AEB841C}" srcOrd="1" destOrd="0" presId="urn:microsoft.com/office/officeart/2005/8/layout/hierarchy1"/>
    <dgm:cxn modelId="{038122B5-1183-4F03-97ED-BF5298A59307}" type="presParOf" srcId="{F7B782C5-2067-47C1-B239-5A266FF16D78}" destId="{E75A2E8A-AB78-44B5-AD2B-1217E8B3D3C9}" srcOrd="1" destOrd="0" presId="urn:microsoft.com/office/officeart/2005/8/layout/hierarchy1"/>
    <dgm:cxn modelId="{C4E770FE-A007-4447-9FC3-0F70B99F43A2}" type="presParOf" srcId="{136766D2-E473-4720-840A-DC595FE38D2D}" destId="{561C0A4C-EC9D-4AAE-8C01-9ED1541A8BEA}" srcOrd="2" destOrd="0" presId="urn:microsoft.com/office/officeart/2005/8/layout/hierarchy1"/>
    <dgm:cxn modelId="{3B5395B5-4774-42BA-BA80-9507E30735C5}" type="presParOf" srcId="{136766D2-E473-4720-840A-DC595FE38D2D}" destId="{4456BFC2-F794-4432-8BD7-69E87470646A}" srcOrd="3" destOrd="0" presId="urn:microsoft.com/office/officeart/2005/8/layout/hierarchy1"/>
    <dgm:cxn modelId="{1358447B-619D-4FBE-90A8-5F8EA9C0632A}" type="presParOf" srcId="{4456BFC2-F794-4432-8BD7-69E87470646A}" destId="{1DFBAE64-9169-4F85-8980-F0683C4565C4}" srcOrd="0" destOrd="0" presId="urn:microsoft.com/office/officeart/2005/8/layout/hierarchy1"/>
    <dgm:cxn modelId="{3E9340A9-A79A-4504-8D69-BCA3A141D2CB}" type="presParOf" srcId="{1DFBAE64-9169-4F85-8980-F0683C4565C4}" destId="{E6EA9BB8-9E84-4360-BADA-B598E3FEC9CB}" srcOrd="0" destOrd="0" presId="urn:microsoft.com/office/officeart/2005/8/layout/hierarchy1"/>
    <dgm:cxn modelId="{806B704A-4181-4242-9DAC-6BAB8899BA16}" type="presParOf" srcId="{1DFBAE64-9169-4F85-8980-F0683C4565C4}" destId="{57F230FC-C2F0-4FF7-980B-6EB039BB68D5}" srcOrd="1" destOrd="0" presId="urn:microsoft.com/office/officeart/2005/8/layout/hierarchy1"/>
    <dgm:cxn modelId="{23B207A8-16FD-495C-AB84-38A07351A3B0}" type="presParOf" srcId="{4456BFC2-F794-4432-8BD7-69E87470646A}" destId="{12038138-1721-4E89-8F4A-6B39F3F26CA7}" srcOrd="1" destOrd="0" presId="urn:microsoft.com/office/officeart/2005/8/layout/hierarchy1"/>
    <dgm:cxn modelId="{781B2334-A182-4D68-BABD-138B9DF386FA}" type="presParOf" srcId="{136766D2-E473-4720-840A-DC595FE38D2D}" destId="{C15B55A2-78EF-4C4B-BC86-494BB590A863}" srcOrd="4" destOrd="0" presId="urn:microsoft.com/office/officeart/2005/8/layout/hierarchy1"/>
    <dgm:cxn modelId="{F816939F-0B20-4A57-845B-5BCF91ED3D45}" type="presParOf" srcId="{136766D2-E473-4720-840A-DC595FE38D2D}" destId="{FB106F59-9E41-41E4-ACD8-36DF9CD47D18}" srcOrd="5" destOrd="0" presId="urn:microsoft.com/office/officeart/2005/8/layout/hierarchy1"/>
    <dgm:cxn modelId="{A8E88CD5-1A2D-46B6-A54A-C03807C85D62}" type="presParOf" srcId="{FB106F59-9E41-41E4-ACD8-36DF9CD47D18}" destId="{B07EFAF3-D376-4BD9-951C-91CC03141CE6}" srcOrd="0" destOrd="0" presId="urn:microsoft.com/office/officeart/2005/8/layout/hierarchy1"/>
    <dgm:cxn modelId="{D0089F50-AE14-4BB8-BB28-9A5CB5A10516}" type="presParOf" srcId="{B07EFAF3-D376-4BD9-951C-91CC03141CE6}" destId="{648652A2-B97E-4003-88F0-46DF3CAFEA33}" srcOrd="0" destOrd="0" presId="urn:microsoft.com/office/officeart/2005/8/layout/hierarchy1"/>
    <dgm:cxn modelId="{03B54E66-FE71-4D64-9E74-E8DA1A553374}" type="presParOf" srcId="{B07EFAF3-D376-4BD9-951C-91CC03141CE6}" destId="{FBD36D38-D68A-4C0A-B0C4-786ECCF345AC}" srcOrd="1" destOrd="0" presId="urn:microsoft.com/office/officeart/2005/8/layout/hierarchy1"/>
    <dgm:cxn modelId="{9D6F4DC2-ACBE-4425-B343-ABCFFF711E4E}" type="presParOf" srcId="{FB106F59-9E41-41E4-ACD8-36DF9CD47D18}" destId="{BC228ACF-7171-4A45-A9FF-9F099D8887B1}" srcOrd="1" destOrd="0" presId="urn:microsoft.com/office/officeart/2005/8/layout/hierarchy1"/>
    <dgm:cxn modelId="{90B31481-69B1-472D-8DAD-B471037908CD}" type="presParOf" srcId="{136766D2-E473-4720-840A-DC595FE38D2D}" destId="{3A27AC17-DB48-4740-9587-8516A3D2380C}" srcOrd="6" destOrd="0" presId="urn:microsoft.com/office/officeart/2005/8/layout/hierarchy1"/>
    <dgm:cxn modelId="{DAC3F10A-8597-4C93-91D4-C9A700EF3285}" type="presParOf" srcId="{136766D2-E473-4720-840A-DC595FE38D2D}" destId="{F5A27AE1-F335-48BD-B63E-6E62E6C8E293}" srcOrd="7" destOrd="0" presId="urn:microsoft.com/office/officeart/2005/8/layout/hierarchy1"/>
    <dgm:cxn modelId="{6D10D0DF-05F4-4819-B9DA-C84154B32DF8}" type="presParOf" srcId="{F5A27AE1-F335-48BD-B63E-6E62E6C8E293}" destId="{453652D7-ADC2-47D4-88CE-BA92482970E9}" srcOrd="0" destOrd="0" presId="urn:microsoft.com/office/officeart/2005/8/layout/hierarchy1"/>
    <dgm:cxn modelId="{A8256EC4-F019-4F1B-9048-6A0535EA500A}" type="presParOf" srcId="{453652D7-ADC2-47D4-88CE-BA92482970E9}" destId="{08D75BC4-6A41-4750-B343-B1A95BC0E77B}" srcOrd="0" destOrd="0" presId="urn:microsoft.com/office/officeart/2005/8/layout/hierarchy1"/>
    <dgm:cxn modelId="{6D6518B6-D1A1-4AA9-A3E0-375329FBAFA1}" type="presParOf" srcId="{453652D7-ADC2-47D4-88CE-BA92482970E9}" destId="{E86D2738-3864-4635-AB44-936E87CCBC13}" srcOrd="1" destOrd="0" presId="urn:microsoft.com/office/officeart/2005/8/layout/hierarchy1"/>
    <dgm:cxn modelId="{4F2D0E8A-0803-41B5-836A-02F6C8671141}" type="presParOf" srcId="{F5A27AE1-F335-48BD-B63E-6E62E6C8E293}" destId="{55ED4640-FD43-4893-A287-3466B5682E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1853B-995F-4AA4-BD68-874705FEA950}">
      <dsp:nvSpPr>
        <dsp:cNvPr id="0" name=""/>
        <dsp:cNvSpPr/>
      </dsp:nvSpPr>
      <dsp:spPr>
        <a:xfrm>
          <a:off x="3814184" y="2086092"/>
          <a:ext cx="2004856" cy="954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0211"/>
              </a:lnTo>
              <a:lnTo>
                <a:pt x="2004856" y="650211"/>
              </a:lnTo>
              <a:lnTo>
                <a:pt x="2004856" y="95412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56A79-C254-4CE4-B3C5-C96F79A4860A}">
      <dsp:nvSpPr>
        <dsp:cNvPr id="0" name=""/>
        <dsp:cNvSpPr/>
      </dsp:nvSpPr>
      <dsp:spPr>
        <a:xfrm>
          <a:off x="1809327" y="2086092"/>
          <a:ext cx="2004856" cy="954129"/>
        </a:xfrm>
        <a:custGeom>
          <a:avLst/>
          <a:gdLst/>
          <a:ahLst/>
          <a:cxnLst/>
          <a:rect l="0" t="0" r="0" b="0"/>
          <a:pathLst>
            <a:path>
              <a:moveTo>
                <a:pt x="2004856" y="0"/>
              </a:moveTo>
              <a:lnTo>
                <a:pt x="2004856" y="650211"/>
              </a:lnTo>
              <a:lnTo>
                <a:pt x="0" y="650211"/>
              </a:lnTo>
              <a:lnTo>
                <a:pt x="0" y="95412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A9CF11-0D07-4F22-BE5F-BFDB6BEDA057}">
      <dsp:nvSpPr>
        <dsp:cNvPr id="0" name=""/>
        <dsp:cNvSpPr/>
      </dsp:nvSpPr>
      <dsp:spPr>
        <a:xfrm>
          <a:off x="2173846" y="2864"/>
          <a:ext cx="3280674" cy="2083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15BE12C-E3D8-48F1-8D74-1B23C4CF296B}">
      <dsp:nvSpPr>
        <dsp:cNvPr id="0" name=""/>
        <dsp:cNvSpPr/>
      </dsp:nvSpPr>
      <dsp:spPr>
        <a:xfrm>
          <a:off x="2538366" y="349157"/>
          <a:ext cx="3280674" cy="2083228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kern="1200" baseline="0" dirty="0" smtClean="0"/>
            <a:t>Види рольових ігор</a:t>
          </a:r>
          <a:endParaRPr lang="uk-UA" sz="4000" b="1" kern="1200" baseline="0" dirty="0"/>
        </a:p>
      </dsp:txBody>
      <dsp:txXfrm>
        <a:off x="2599382" y="410173"/>
        <a:ext cx="3158642" cy="1961196"/>
      </dsp:txXfrm>
    </dsp:sp>
    <dsp:sp modelId="{A38DB77B-0113-4B06-A240-1BA8ADA6E758}">
      <dsp:nvSpPr>
        <dsp:cNvPr id="0" name=""/>
        <dsp:cNvSpPr/>
      </dsp:nvSpPr>
      <dsp:spPr>
        <a:xfrm>
          <a:off x="168990" y="3040222"/>
          <a:ext cx="3280674" cy="2083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6C4EA3B-A6C9-466A-ABEA-94A924B1C4F0}">
      <dsp:nvSpPr>
        <dsp:cNvPr id="0" name=""/>
        <dsp:cNvSpPr/>
      </dsp:nvSpPr>
      <dsp:spPr>
        <a:xfrm>
          <a:off x="533509" y="3386515"/>
          <a:ext cx="3280674" cy="2083228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500" b="1" kern="1200" dirty="0" smtClean="0"/>
            <a:t> театралізація </a:t>
          </a:r>
          <a:r>
            <a:rPr lang="uk-UA" sz="3500" kern="1200" dirty="0" smtClean="0"/>
            <a:t>(драматизація, інсценізація) </a:t>
          </a:r>
          <a:endParaRPr lang="uk-UA" sz="3500" kern="1200" dirty="0"/>
        </a:p>
      </dsp:txBody>
      <dsp:txXfrm>
        <a:off x="594525" y="3447531"/>
        <a:ext cx="3158642" cy="1961196"/>
      </dsp:txXfrm>
    </dsp:sp>
    <dsp:sp modelId="{844226DC-2F92-473E-81F1-6A297DE56904}">
      <dsp:nvSpPr>
        <dsp:cNvPr id="0" name=""/>
        <dsp:cNvSpPr/>
      </dsp:nvSpPr>
      <dsp:spPr>
        <a:xfrm>
          <a:off x="4178703" y="3040222"/>
          <a:ext cx="3280674" cy="2083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82FD0FF-D086-42A1-8F8C-87DDB0D1A790}">
      <dsp:nvSpPr>
        <dsp:cNvPr id="0" name=""/>
        <dsp:cNvSpPr/>
      </dsp:nvSpPr>
      <dsp:spPr>
        <a:xfrm>
          <a:off x="4543223" y="3386515"/>
          <a:ext cx="3280674" cy="2083228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500" b="1" kern="1200" dirty="0" smtClean="0"/>
            <a:t>ситуаційно-рольова гра</a:t>
          </a:r>
          <a:endParaRPr lang="uk-UA" sz="3500" b="1" kern="1200" dirty="0"/>
        </a:p>
      </dsp:txBody>
      <dsp:txXfrm>
        <a:off x="4604239" y="3447531"/>
        <a:ext cx="3158642" cy="19611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7AC17-DB48-4740-9587-8516A3D2380C}">
      <dsp:nvSpPr>
        <dsp:cNvPr id="0" name=""/>
        <dsp:cNvSpPr/>
      </dsp:nvSpPr>
      <dsp:spPr>
        <a:xfrm>
          <a:off x="4384192" y="2376290"/>
          <a:ext cx="3294677" cy="11455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4393"/>
              </a:lnTo>
              <a:lnTo>
                <a:pt x="3294677" y="994393"/>
              </a:lnTo>
              <a:lnTo>
                <a:pt x="3294677" y="114559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B55A2-78EF-4C4B-BC86-494BB590A863}">
      <dsp:nvSpPr>
        <dsp:cNvPr id="0" name=""/>
        <dsp:cNvSpPr/>
      </dsp:nvSpPr>
      <dsp:spPr>
        <a:xfrm>
          <a:off x="4384192" y="2376290"/>
          <a:ext cx="847501" cy="11455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4393"/>
              </a:lnTo>
              <a:lnTo>
                <a:pt x="847501" y="994393"/>
              </a:lnTo>
              <a:lnTo>
                <a:pt x="847501" y="114559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1C0A4C-EC9D-4AAE-8C01-9ED1541A8BEA}">
      <dsp:nvSpPr>
        <dsp:cNvPr id="0" name=""/>
        <dsp:cNvSpPr/>
      </dsp:nvSpPr>
      <dsp:spPr>
        <a:xfrm>
          <a:off x="3161440" y="2376290"/>
          <a:ext cx="1222751" cy="1145592"/>
        </a:xfrm>
        <a:custGeom>
          <a:avLst/>
          <a:gdLst/>
          <a:ahLst/>
          <a:cxnLst/>
          <a:rect l="0" t="0" r="0" b="0"/>
          <a:pathLst>
            <a:path>
              <a:moveTo>
                <a:pt x="1222751" y="0"/>
              </a:moveTo>
              <a:lnTo>
                <a:pt x="1222751" y="994393"/>
              </a:lnTo>
              <a:lnTo>
                <a:pt x="0" y="994393"/>
              </a:lnTo>
              <a:lnTo>
                <a:pt x="0" y="114559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1C61AA-1442-418F-A06E-D636139CF22D}">
      <dsp:nvSpPr>
        <dsp:cNvPr id="0" name=""/>
        <dsp:cNvSpPr/>
      </dsp:nvSpPr>
      <dsp:spPr>
        <a:xfrm>
          <a:off x="1000179" y="2376290"/>
          <a:ext cx="3384012" cy="1145592"/>
        </a:xfrm>
        <a:custGeom>
          <a:avLst/>
          <a:gdLst/>
          <a:ahLst/>
          <a:cxnLst/>
          <a:rect l="0" t="0" r="0" b="0"/>
          <a:pathLst>
            <a:path>
              <a:moveTo>
                <a:pt x="3384012" y="0"/>
              </a:moveTo>
              <a:lnTo>
                <a:pt x="3384012" y="994393"/>
              </a:lnTo>
              <a:lnTo>
                <a:pt x="0" y="994393"/>
              </a:lnTo>
              <a:lnTo>
                <a:pt x="0" y="114559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DA7294-30D5-48D5-86D6-F31D054238E0}">
      <dsp:nvSpPr>
        <dsp:cNvPr id="0" name=""/>
        <dsp:cNvSpPr/>
      </dsp:nvSpPr>
      <dsp:spPr>
        <a:xfrm>
          <a:off x="2698970" y="1339888"/>
          <a:ext cx="3370443" cy="10364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EEDDC50-7EAB-489E-92F1-981535441FF5}">
      <dsp:nvSpPr>
        <dsp:cNvPr id="0" name=""/>
        <dsp:cNvSpPr/>
      </dsp:nvSpPr>
      <dsp:spPr>
        <a:xfrm>
          <a:off x="2880317" y="1512168"/>
          <a:ext cx="3370443" cy="103640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alpha val="90000"/>
              <a:tint val="4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/>
            <a:t>Дидактичні ігри</a:t>
          </a:r>
          <a:endParaRPr lang="uk-UA" sz="3200" b="1" kern="1200" dirty="0"/>
        </a:p>
      </dsp:txBody>
      <dsp:txXfrm>
        <a:off x="2910672" y="1542523"/>
        <a:ext cx="3309733" cy="975691"/>
      </dsp:txXfrm>
    </dsp:sp>
    <dsp:sp modelId="{466B22F9-0B06-4ADB-AF2E-68E9C3FD4515}">
      <dsp:nvSpPr>
        <dsp:cNvPr id="0" name=""/>
        <dsp:cNvSpPr/>
      </dsp:nvSpPr>
      <dsp:spPr>
        <a:xfrm>
          <a:off x="484" y="3521882"/>
          <a:ext cx="1999390" cy="10364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09C837E-3BBE-4782-AAEB-B2515AEB841C}">
      <dsp:nvSpPr>
        <dsp:cNvPr id="0" name=""/>
        <dsp:cNvSpPr/>
      </dsp:nvSpPr>
      <dsp:spPr>
        <a:xfrm>
          <a:off x="181832" y="3694162"/>
          <a:ext cx="1999390" cy="103640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alpha val="90000"/>
              <a:tint val="4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граматичні </a:t>
          </a:r>
          <a:endParaRPr lang="uk-UA" sz="2700" kern="1200" dirty="0"/>
        </a:p>
      </dsp:txBody>
      <dsp:txXfrm>
        <a:off x="212187" y="3724517"/>
        <a:ext cx="1938680" cy="975691"/>
      </dsp:txXfrm>
    </dsp:sp>
    <dsp:sp modelId="{E6EA9BB8-9E84-4360-BADA-B598E3FEC9CB}">
      <dsp:nvSpPr>
        <dsp:cNvPr id="0" name=""/>
        <dsp:cNvSpPr/>
      </dsp:nvSpPr>
      <dsp:spPr>
        <a:xfrm>
          <a:off x="2362570" y="3521882"/>
          <a:ext cx="1597739" cy="10364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F230FC-C2F0-4FF7-980B-6EB039BB68D5}">
      <dsp:nvSpPr>
        <dsp:cNvPr id="0" name=""/>
        <dsp:cNvSpPr/>
      </dsp:nvSpPr>
      <dsp:spPr>
        <a:xfrm>
          <a:off x="2543917" y="3694162"/>
          <a:ext cx="1597739" cy="103640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alpha val="90000"/>
              <a:tint val="4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лексичні</a:t>
          </a:r>
          <a:endParaRPr lang="uk-UA" sz="2700" kern="1200" dirty="0"/>
        </a:p>
      </dsp:txBody>
      <dsp:txXfrm>
        <a:off x="2574272" y="3724517"/>
        <a:ext cx="1537029" cy="975691"/>
      </dsp:txXfrm>
    </dsp:sp>
    <dsp:sp modelId="{648652A2-B97E-4003-88F0-46DF3CAFEA33}">
      <dsp:nvSpPr>
        <dsp:cNvPr id="0" name=""/>
        <dsp:cNvSpPr/>
      </dsp:nvSpPr>
      <dsp:spPr>
        <a:xfrm>
          <a:off x="4323005" y="3521882"/>
          <a:ext cx="1817375" cy="10364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BD36D38-D68A-4C0A-B0C4-786ECCF345AC}">
      <dsp:nvSpPr>
        <dsp:cNvPr id="0" name=""/>
        <dsp:cNvSpPr/>
      </dsp:nvSpPr>
      <dsp:spPr>
        <a:xfrm>
          <a:off x="4504353" y="3694162"/>
          <a:ext cx="1817375" cy="103640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alpha val="90000"/>
              <a:tint val="4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фонетичні</a:t>
          </a:r>
          <a:endParaRPr lang="uk-UA" sz="2700" kern="1200" dirty="0"/>
        </a:p>
      </dsp:txBody>
      <dsp:txXfrm>
        <a:off x="4534708" y="3724517"/>
        <a:ext cx="1756665" cy="975691"/>
      </dsp:txXfrm>
    </dsp:sp>
    <dsp:sp modelId="{08D75BC4-6A41-4750-B343-B1A95BC0E77B}">
      <dsp:nvSpPr>
        <dsp:cNvPr id="0" name=""/>
        <dsp:cNvSpPr/>
      </dsp:nvSpPr>
      <dsp:spPr>
        <a:xfrm>
          <a:off x="6503076" y="3521882"/>
          <a:ext cx="2351587" cy="10364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86D2738-3864-4635-AB44-936E87CCBC13}">
      <dsp:nvSpPr>
        <dsp:cNvPr id="0" name=""/>
        <dsp:cNvSpPr/>
      </dsp:nvSpPr>
      <dsp:spPr>
        <a:xfrm>
          <a:off x="6684423" y="3694162"/>
          <a:ext cx="2351587" cy="103640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alpha val="90000"/>
              <a:tint val="4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орфографічні</a:t>
          </a:r>
          <a:endParaRPr lang="uk-UA" sz="2700" kern="1200" dirty="0"/>
        </a:p>
      </dsp:txBody>
      <dsp:txXfrm>
        <a:off x="6714778" y="3724517"/>
        <a:ext cx="2290877" cy="975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420888"/>
            <a:ext cx="7406640" cy="2783350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>
                <a:effectLst/>
              </a:rPr>
              <a:t>Використання комунікативних ігор на уроках англійської мови в початковій школі </a:t>
            </a:r>
            <a:endParaRPr lang="ru-RU" sz="4800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642918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chemeClr val="bg2">
                    <a:lumMod val="10000"/>
                    <a:lumOff val="90000"/>
                  </a:schemeClr>
                </a:solidFill>
              </a:rPr>
              <a:t>ЛЕКЦІЯ</a:t>
            </a:r>
            <a:endParaRPr lang="ru-RU" sz="4000" b="1" dirty="0">
              <a:solidFill>
                <a:schemeClr val="bg2">
                  <a:lumMod val="10000"/>
                  <a:lumOff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9695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sz="3600" b="1" dirty="0"/>
              <a:t>5) </a:t>
            </a:r>
            <a:r>
              <a:rPr lang="uk-UA" sz="3600" b="1" dirty="0" smtClean="0">
                <a:solidFill>
                  <a:srgbClr val="FFFF00"/>
                </a:solidFill>
              </a:rPr>
              <a:t>Діагностична: </a:t>
            </a:r>
            <a:r>
              <a:rPr lang="uk-UA" sz="3600" b="1" dirty="0"/>
              <a:t>виявлення відхилень від нормативної поведінки, самопізнання в процесі гри.</a:t>
            </a:r>
            <a:br>
              <a:rPr lang="uk-UA" sz="3600" b="1" dirty="0"/>
            </a:br>
            <a:r>
              <a:rPr lang="uk-UA" sz="3600" b="1" dirty="0"/>
              <a:t>6) </a:t>
            </a:r>
            <a:r>
              <a:rPr lang="uk-UA" sz="3600" b="1" dirty="0" smtClean="0">
                <a:solidFill>
                  <a:srgbClr val="FFFF00"/>
                </a:solidFill>
              </a:rPr>
              <a:t>Функція </a:t>
            </a:r>
            <a:r>
              <a:rPr lang="uk-UA" sz="3600" b="1" dirty="0">
                <a:solidFill>
                  <a:srgbClr val="FFFF00"/>
                </a:solidFill>
              </a:rPr>
              <a:t>корекції</a:t>
            </a:r>
            <a:r>
              <a:rPr lang="uk-UA" sz="3600" b="1" dirty="0"/>
              <a:t>: внесення позитивних змін у структуру особистісних показників.</a:t>
            </a:r>
            <a:br>
              <a:rPr lang="uk-UA" sz="3600" b="1" dirty="0"/>
            </a:br>
            <a:r>
              <a:rPr lang="uk-UA" sz="3600" b="1" dirty="0"/>
              <a:t>7) </a:t>
            </a:r>
            <a:r>
              <a:rPr lang="uk-UA" sz="3600" b="1" dirty="0" smtClean="0">
                <a:solidFill>
                  <a:srgbClr val="FFFF00"/>
                </a:solidFill>
              </a:rPr>
              <a:t>Міжнаціональна комунікація</a:t>
            </a:r>
            <a:r>
              <a:rPr lang="uk-UA" sz="3600" b="1" dirty="0" smtClean="0"/>
              <a:t>: </a:t>
            </a:r>
            <a:r>
              <a:rPr lang="uk-UA" sz="3600" b="1" dirty="0"/>
              <a:t>засвоєння єдиних для всіх людей соціально-культурних цінностей.</a:t>
            </a:r>
            <a:br>
              <a:rPr lang="uk-UA" sz="3600" b="1" dirty="0"/>
            </a:br>
            <a:r>
              <a:rPr lang="uk-UA" sz="3600" b="1" dirty="0"/>
              <a:t>8) </a:t>
            </a:r>
            <a:r>
              <a:rPr lang="uk-UA" sz="3600" b="1" dirty="0" smtClean="0">
                <a:solidFill>
                  <a:srgbClr val="FFFF00"/>
                </a:solidFill>
              </a:rPr>
              <a:t>Соціалізація:</a:t>
            </a:r>
            <a:r>
              <a:rPr lang="uk-UA" sz="3600" b="1" dirty="0" smtClean="0"/>
              <a:t> </a:t>
            </a:r>
            <a:r>
              <a:rPr lang="uk-UA" sz="3600" b="1" dirty="0"/>
              <a:t>включення в систему суспільних відносин, засвоєння норм людського гуртожитку.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8280920" cy="4896544"/>
          </a:xfrm>
        </p:spPr>
        <p:txBody>
          <a:bodyPr>
            <a:normAutofit fontScale="70000" lnSpcReduction="20000"/>
          </a:bodyPr>
          <a:lstStyle/>
          <a:p>
            <a:r>
              <a:rPr lang="uk-UA" sz="4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Ігри дозволяють організувати цілеспрямовану мовленнєву діяльність школярів іноземною мовою, тренування і активізацію навичок та вмінь монологічного і діалогічного мовлення, різних видів взаємодії партнерів по спілкуванню, формуванню і формулюванню різних функціональних видів висловлювань (опису, доказу, погодження, повідомлення </a:t>
            </a:r>
            <a:r>
              <a:rPr lang="uk-UA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uk-UA" sz="4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виразу думки).</a:t>
            </a:r>
            <a:endParaRPr lang="ru-RU" sz="4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260648"/>
            <a:ext cx="8136904" cy="11521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8072462" cy="1711654"/>
          </a:xfrm>
        </p:spPr>
        <p:txBody>
          <a:bodyPr>
            <a:normAutofit/>
          </a:bodyPr>
          <a:lstStyle/>
          <a:p>
            <a:pPr lvl="0"/>
            <a:r>
              <a:rPr lang="uk-UA" sz="3600" b="1" u="sng" dirty="0" smtClean="0"/>
              <a:t>2. </a:t>
            </a:r>
            <a:r>
              <a:rPr lang="uk-UA" sz="3600" b="1" u="sng" dirty="0">
                <a:effectLst/>
              </a:rPr>
              <a:t>Види англомовних ігор та методика їх проведення</a:t>
            </a:r>
            <a:r>
              <a:rPr lang="uk-UA" sz="3600" b="1" u="sng" dirty="0" smtClean="0">
                <a:effectLst/>
              </a:rPr>
              <a:t>.</a:t>
            </a:r>
            <a:endParaRPr lang="ru-RU" sz="3600" b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628800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>
                <a:solidFill>
                  <a:srgbClr val="FFFF00"/>
                </a:solidFill>
              </a:rPr>
              <a:t>Типи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</a:rPr>
              <a:t>ігор</a:t>
            </a:r>
            <a:r>
              <a:rPr lang="ru-RU" sz="3600" dirty="0" smtClean="0">
                <a:solidFill>
                  <a:srgbClr val="FFFF00"/>
                </a:solidFill>
              </a:rPr>
              <a:t>:</a:t>
            </a:r>
            <a:endParaRPr lang="ru-RU" sz="3600" dirty="0">
              <a:solidFill>
                <a:srgbClr val="FFFF00"/>
              </a:solidFill>
            </a:endParaRPr>
          </a:p>
          <a:p>
            <a:r>
              <a:rPr lang="ru-RU" sz="3600" u="sng" dirty="0">
                <a:solidFill>
                  <a:schemeClr val="tx2"/>
                </a:solidFill>
              </a:rPr>
              <a:t>1. </a:t>
            </a:r>
            <a:r>
              <a:rPr lang="ru-RU" sz="3600" u="sng" dirty="0" err="1" smtClean="0">
                <a:solidFill>
                  <a:schemeClr val="tx2"/>
                </a:solidFill>
              </a:rPr>
              <a:t>Змагальні</a:t>
            </a:r>
            <a:r>
              <a:rPr lang="ru-RU" sz="3600" u="sng" dirty="0" smtClean="0">
                <a:solidFill>
                  <a:schemeClr val="tx2"/>
                </a:solidFill>
              </a:rPr>
              <a:t> </a:t>
            </a:r>
            <a:r>
              <a:rPr lang="ru-RU" sz="3600" u="sng" dirty="0" err="1" smtClean="0">
                <a:solidFill>
                  <a:schemeClr val="tx2"/>
                </a:solidFill>
              </a:rPr>
              <a:t>ігри</a:t>
            </a:r>
            <a:r>
              <a:rPr lang="ru-RU" sz="3600" u="sng" dirty="0" smtClean="0">
                <a:solidFill>
                  <a:schemeClr val="tx2"/>
                </a:solidFill>
              </a:rPr>
              <a:t> </a:t>
            </a:r>
            <a:r>
              <a:rPr lang="ru-RU" sz="3600" dirty="0">
                <a:solidFill>
                  <a:schemeClr val="tx2"/>
                </a:solidFill>
              </a:rPr>
              <a:t>- в </a:t>
            </a:r>
            <a:r>
              <a:rPr lang="ru-RU" sz="3600" dirty="0" err="1">
                <a:solidFill>
                  <a:schemeClr val="tx2"/>
                </a:solidFill>
              </a:rPr>
              <a:t>яких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гравці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або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команди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 smtClean="0">
                <a:solidFill>
                  <a:schemeClr val="tx2"/>
                </a:solidFill>
              </a:rPr>
              <a:t>змагаються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  <a:r>
              <a:rPr lang="ru-RU" sz="3600" dirty="0">
                <a:solidFill>
                  <a:schemeClr val="tx2"/>
                </a:solidFill>
              </a:rPr>
              <a:t>за те, </a:t>
            </a:r>
            <a:r>
              <a:rPr lang="ru-RU" sz="3600" dirty="0" err="1">
                <a:solidFill>
                  <a:schemeClr val="tx2"/>
                </a:solidFill>
              </a:rPr>
              <a:t>щоб</a:t>
            </a:r>
            <a:r>
              <a:rPr lang="ru-RU" sz="3600" dirty="0">
                <a:solidFill>
                  <a:schemeClr val="tx2"/>
                </a:solidFill>
              </a:rPr>
              <a:t> 1-ими </a:t>
            </a:r>
            <a:r>
              <a:rPr lang="ru-RU" sz="3600" dirty="0" err="1">
                <a:solidFill>
                  <a:schemeClr val="tx2"/>
                </a:solidFill>
              </a:rPr>
              <a:t>досягти</a:t>
            </a:r>
            <a:r>
              <a:rPr lang="ru-RU" sz="3600" dirty="0">
                <a:solidFill>
                  <a:schemeClr val="tx2"/>
                </a:solidFill>
              </a:rPr>
              <a:t> мети. </a:t>
            </a:r>
          </a:p>
          <a:p>
            <a:r>
              <a:rPr lang="ru-RU" sz="3600" u="sng" dirty="0">
                <a:solidFill>
                  <a:schemeClr val="tx2"/>
                </a:solidFill>
              </a:rPr>
              <a:t>2. </a:t>
            </a:r>
            <a:r>
              <a:rPr lang="ru-RU" sz="3600" u="sng" dirty="0" err="1">
                <a:solidFill>
                  <a:schemeClr val="tx2"/>
                </a:solidFill>
              </a:rPr>
              <a:t>Кооперативні</a:t>
            </a:r>
            <a:r>
              <a:rPr lang="ru-RU" sz="3600" u="sng" dirty="0">
                <a:solidFill>
                  <a:schemeClr val="tx2"/>
                </a:solidFill>
              </a:rPr>
              <a:t> </a:t>
            </a:r>
            <a:r>
              <a:rPr lang="ru-RU" sz="3600" u="sng" dirty="0" err="1">
                <a:solidFill>
                  <a:schemeClr val="tx2"/>
                </a:solidFill>
              </a:rPr>
              <a:t>ігри</a:t>
            </a:r>
            <a:r>
              <a:rPr lang="ru-RU" sz="3600" u="sng" dirty="0">
                <a:solidFill>
                  <a:schemeClr val="tx2"/>
                </a:solidFill>
              </a:rPr>
              <a:t> - </a:t>
            </a:r>
            <a:r>
              <a:rPr lang="ru-RU" sz="3600" dirty="0">
                <a:solidFill>
                  <a:schemeClr val="tx2"/>
                </a:solidFill>
              </a:rPr>
              <a:t>в </a:t>
            </a:r>
            <a:r>
              <a:rPr lang="ru-RU" sz="3600" dirty="0" err="1">
                <a:solidFill>
                  <a:schemeClr val="tx2"/>
                </a:solidFill>
              </a:rPr>
              <a:t>яких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гравці</a:t>
            </a:r>
            <a:r>
              <a:rPr lang="ru-RU" sz="3600" dirty="0">
                <a:solidFill>
                  <a:schemeClr val="tx2"/>
                </a:solidFill>
              </a:rPr>
              <a:t> і </a:t>
            </a:r>
            <a:r>
              <a:rPr lang="ru-RU" sz="3600" dirty="0" err="1">
                <a:solidFill>
                  <a:schemeClr val="tx2"/>
                </a:solidFill>
              </a:rPr>
              <a:t>команди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йдуть</a:t>
            </a:r>
            <a:r>
              <a:rPr lang="ru-RU" sz="3600" dirty="0">
                <a:solidFill>
                  <a:schemeClr val="tx2"/>
                </a:solidFill>
              </a:rPr>
              <a:t> разом до </a:t>
            </a:r>
            <a:r>
              <a:rPr lang="ru-RU" sz="3600" dirty="0" err="1">
                <a:solidFill>
                  <a:schemeClr val="tx2"/>
                </a:solidFill>
              </a:rPr>
              <a:t>спільної</a:t>
            </a:r>
            <a:r>
              <a:rPr lang="ru-RU" sz="3600" dirty="0">
                <a:solidFill>
                  <a:schemeClr val="tx2"/>
                </a:solidFill>
              </a:rPr>
              <a:t> мети.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6045" y="404664"/>
            <a:ext cx="8786874" cy="4800600"/>
          </a:xfrm>
        </p:spPr>
        <p:txBody>
          <a:bodyPr/>
          <a:lstStyle/>
          <a:p>
            <a:r>
              <a:rPr lang="ru-RU" sz="3600" b="1" u="sng" dirty="0" err="1">
                <a:solidFill>
                  <a:srgbClr val="FFFF00"/>
                </a:solidFill>
              </a:rPr>
              <a:t>Комунікативні</a:t>
            </a:r>
            <a:r>
              <a:rPr lang="ru-RU" sz="3600" b="1" u="sng" dirty="0">
                <a:solidFill>
                  <a:srgbClr val="FFFF00"/>
                </a:solidFill>
              </a:rPr>
              <a:t> </a:t>
            </a:r>
            <a:r>
              <a:rPr lang="ru-RU" sz="3600" b="1" u="sng" dirty="0" err="1">
                <a:solidFill>
                  <a:srgbClr val="FFFF00"/>
                </a:solidFill>
              </a:rPr>
              <a:t>ігри</a:t>
            </a:r>
            <a:r>
              <a:rPr lang="ru-RU" sz="3600" b="1" u="sng" dirty="0">
                <a:solidFill>
                  <a:srgbClr val="FFFF00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відносяться</a:t>
            </a:r>
            <a:r>
              <a:rPr lang="ru-RU" sz="3600" b="1" dirty="0">
                <a:solidFill>
                  <a:schemeClr val="tx2"/>
                </a:solidFill>
              </a:rPr>
              <a:t> до типу </a:t>
            </a:r>
            <a:r>
              <a:rPr lang="ru-RU" sz="3600" b="1" dirty="0" err="1">
                <a:solidFill>
                  <a:schemeClr val="tx2"/>
                </a:solidFill>
              </a:rPr>
              <a:t>кооперативних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ігор</a:t>
            </a:r>
            <a:r>
              <a:rPr lang="ru-RU" sz="3600" b="1" dirty="0">
                <a:solidFill>
                  <a:schemeClr val="tx2"/>
                </a:solidFill>
              </a:rPr>
              <a:t>, </a:t>
            </a:r>
            <a:r>
              <a:rPr lang="ru-RU" sz="3600" b="1" dirty="0" err="1">
                <a:solidFill>
                  <a:schemeClr val="tx2"/>
                </a:solidFill>
              </a:rPr>
              <a:t>оскільки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змагальні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елементи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або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ігри</a:t>
            </a:r>
            <a:r>
              <a:rPr lang="ru-RU" sz="3600" b="1" dirty="0">
                <a:solidFill>
                  <a:schemeClr val="tx2"/>
                </a:solidFill>
              </a:rPr>
              <a:t>, в </a:t>
            </a:r>
            <a:r>
              <a:rPr lang="ru-RU" sz="3600" b="1" dirty="0" err="1">
                <a:solidFill>
                  <a:schemeClr val="tx2"/>
                </a:solidFill>
              </a:rPr>
              <a:t>яких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робиться</a:t>
            </a:r>
            <a:r>
              <a:rPr lang="ru-RU" sz="3600" b="1" dirty="0">
                <a:solidFill>
                  <a:schemeClr val="tx2"/>
                </a:solidFill>
              </a:rPr>
              <a:t> акцент на </a:t>
            </a:r>
            <a:r>
              <a:rPr lang="ru-RU" sz="3600" b="1" dirty="0" err="1">
                <a:solidFill>
                  <a:schemeClr val="tx2"/>
                </a:solidFill>
              </a:rPr>
              <a:t>швидкість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виконання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порушують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правильне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використання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мови</a:t>
            </a:r>
            <a:r>
              <a:rPr lang="ru-RU" sz="3600" b="1" dirty="0">
                <a:solidFill>
                  <a:schemeClr val="tx2"/>
                </a:solidFill>
              </a:rPr>
              <a:t>. </a:t>
            </a:r>
            <a:r>
              <a:rPr lang="uk-UA" dirty="0" smtClean="0">
                <a:solidFill>
                  <a:schemeClr val="tx2"/>
                </a:solidFill>
              </a:rPr>
              <a:t/>
            </a:r>
            <a:br>
              <a:rPr lang="uk-UA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3808819" cy="286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712394" cy="2071694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err="1" smtClean="0">
                <a:solidFill>
                  <a:srgbClr val="FFFF00"/>
                </a:solidFill>
              </a:rPr>
              <a:t>Основний</a:t>
            </a:r>
            <a:r>
              <a:rPr lang="ru-RU" sz="4000" b="1" u="sng" dirty="0" smtClean="0">
                <a:solidFill>
                  <a:srgbClr val="FFFF00"/>
                </a:solidFill>
              </a:rPr>
              <a:t> акцент в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комунікативній</a:t>
            </a:r>
            <a:r>
              <a:rPr lang="ru-RU" sz="4000" b="1" u="sng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грі</a:t>
            </a:r>
            <a:r>
              <a:rPr lang="ru-RU" sz="4000" b="1" u="sng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робиться</a:t>
            </a:r>
            <a:r>
              <a:rPr lang="ru-RU" sz="4000" b="1" u="sng" dirty="0" smtClean="0">
                <a:solidFill>
                  <a:srgbClr val="FFFF00"/>
                </a:solidFill>
              </a:rPr>
              <a:t> на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успішну</a:t>
            </a:r>
            <a:r>
              <a:rPr lang="ru-RU" sz="4000" b="1" u="sng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комунікацію</a:t>
            </a:r>
            <a:r>
              <a:rPr lang="ru-RU" sz="4000" b="1" u="sng" dirty="0" smtClean="0">
                <a:solidFill>
                  <a:srgbClr val="FFFF00"/>
                </a:solidFill>
              </a:rPr>
              <a:t>, а не на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правильну</a:t>
            </a:r>
            <a:r>
              <a:rPr lang="ru-RU" sz="4000" b="1" u="sng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мову</a:t>
            </a:r>
            <a:endParaRPr lang="ru-RU" sz="3600" b="1" dirty="0"/>
          </a:p>
        </p:txBody>
      </p:sp>
      <p:pic>
        <p:nvPicPr>
          <p:cNvPr id="4098" name="Picture 2" descr="http://recept.znate.ru/pars_docs/refs/6/5203/5203_html_98481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4155782" cy="310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13110" y="116632"/>
            <a:ext cx="8423385" cy="115212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99392"/>
            <a:ext cx="7712394" cy="2071694"/>
          </a:xfrm>
        </p:spPr>
        <p:txBody>
          <a:bodyPr>
            <a:normAutofit fontScale="90000"/>
          </a:bodyPr>
          <a:lstStyle/>
          <a:p>
            <a:r>
              <a:rPr lang="ru-RU" sz="4000" b="1" u="sng" dirty="0">
                <a:latin typeface="Arial Black" pitchFamily="34" charset="0"/>
              </a:rPr>
              <a:t>2.1.	Методика </a:t>
            </a:r>
            <a:r>
              <a:rPr lang="ru-RU" sz="4000" b="1" u="sng" dirty="0" err="1">
                <a:latin typeface="Arial Black" pitchFamily="34" charset="0"/>
              </a:rPr>
              <a:t>проведення</a:t>
            </a:r>
            <a:r>
              <a:rPr lang="ru-RU" sz="4000" b="1" u="sng" dirty="0">
                <a:latin typeface="Arial Black" pitchFamily="34" charset="0"/>
              </a:rPr>
              <a:t> </a:t>
            </a:r>
            <a:r>
              <a:rPr lang="ru-RU" sz="4000" b="1" u="sng" dirty="0" err="1">
                <a:latin typeface="Arial Black" pitchFamily="34" charset="0"/>
              </a:rPr>
              <a:t>комунікативних</a:t>
            </a:r>
            <a:r>
              <a:rPr lang="ru-RU" sz="4000" b="1" u="sng" dirty="0">
                <a:latin typeface="Arial Black" pitchFamily="34" charset="0"/>
              </a:rPr>
              <a:t> </a:t>
            </a:r>
            <a:r>
              <a:rPr lang="ru-RU" sz="4000" b="1" u="sng" dirty="0" err="1">
                <a:latin typeface="Arial Black" pitchFamily="34" charset="0"/>
              </a:rPr>
              <a:t>ігор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772816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FF00"/>
                </a:solidFill>
              </a:rPr>
              <a:t>Основне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призначення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комунікативних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ігор</a:t>
            </a:r>
            <a:r>
              <a:rPr lang="ru-RU" sz="3200" dirty="0">
                <a:solidFill>
                  <a:schemeClr val="tx2"/>
                </a:solidFill>
              </a:rPr>
              <a:t> - </a:t>
            </a:r>
            <a:r>
              <a:rPr lang="ru-RU" sz="3200" dirty="0" err="1">
                <a:solidFill>
                  <a:schemeClr val="tx2"/>
                </a:solidFill>
              </a:rPr>
              <a:t>організація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іншомовного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спілкування</a:t>
            </a:r>
            <a:r>
              <a:rPr lang="ru-RU" sz="3200" dirty="0">
                <a:solidFill>
                  <a:schemeClr val="tx2"/>
                </a:solidFill>
              </a:rPr>
              <a:t> в </a:t>
            </a:r>
            <a:r>
              <a:rPr lang="ru-RU" sz="3200" dirty="0" err="1">
                <a:solidFill>
                  <a:schemeClr val="tx2"/>
                </a:solidFill>
              </a:rPr>
              <a:t>процесі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вирішення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поставленого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комунікативного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завдання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або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проблеми</a:t>
            </a:r>
            <a:endParaRPr lang="uk-UA" sz="3200" dirty="0">
              <a:solidFill>
                <a:schemeClr val="tx2"/>
              </a:solidFill>
            </a:endParaRPr>
          </a:p>
        </p:txBody>
      </p:sp>
      <p:pic>
        <p:nvPicPr>
          <p:cNvPr id="5122" name="Picture 2" descr="http://dnz37.klasna.com/uploads/editor/434/69260/sitepage_121/image/dsc_00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221088"/>
            <a:ext cx="3443536" cy="243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6030" y="548680"/>
            <a:ext cx="8219340" cy="4800600"/>
          </a:xfrm>
        </p:spPr>
        <p:txBody>
          <a:bodyPr/>
          <a:lstStyle/>
          <a:p>
            <a:r>
              <a:rPr lang="ru-RU" sz="3600" b="1" dirty="0">
                <a:solidFill>
                  <a:schemeClr val="tx2"/>
                </a:solidFill>
              </a:rPr>
              <a:t>У методичному </a:t>
            </a:r>
            <a:r>
              <a:rPr lang="ru-RU" sz="3600" b="1" dirty="0" err="1">
                <a:solidFill>
                  <a:schemeClr val="tx2"/>
                </a:solidFill>
              </a:rPr>
              <a:t>плані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комунікативна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гра</a:t>
            </a:r>
            <a:r>
              <a:rPr lang="ru-RU" sz="3600" b="1" dirty="0">
                <a:solidFill>
                  <a:schemeClr val="tx2"/>
                </a:solidFill>
              </a:rPr>
              <a:t> є </a:t>
            </a:r>
            <a:r>
              <a:rPr lang="ru-RU" sz="3600" b="1" dirty="0" err="1">
                <a:solidFill>
                  <a:schemeClr val="tx2"/>
                </a:solidFill>
              </a:rPr>
              <a:t>навчальним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завданням</a:t>
            </a:r>
            <a:r>
              <a:rPr lang="ru-RU" sz="3600" b="1" dirty="0">
                <a:solidFill>
                  <a:schemeClr val="tx2"/>
                </a:solidFill>
              </a:rPr>
              <a:t>, </a:t>
            </a:r>
            <a:r>
              <a:rPr lang="ru-RU" sz="3600" b="1" dirty="0" err="1">
                <a:solidFill>
                  <a:schemeClr val="tx2"/>
                </a:solidFill>
              </a:rPr>
              <a:t>що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включає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мовне</a:t>
            </a:r>
            <a:r>
              <a:rPr lang="ru-RU" sz="3600" b="1" dirty="0">
                <a:solidFill>
                  <a:schemeClr val="tx2"/>
                </a:solidFill>
              </a:rPr>
              <a:t>, </a:t>
            </a:r>
            <a:r>
              <a:rPr lang="ru-RU" sz="3600" b="1" dirty="0" err="1">
                <a:solidFill>
                  <a:schemeClr val="tx2"/>
                </a:solidFill>
              </a:rPr>
              <a:t>комунікативне</a:t>
            </a:r>
            <a:r>
              <a:rPr lang="ru-RU" sz="3600" b="1" dirty="0">
                <a:solidFill>
                  <a:schemeClr val="tx2"/>
                </a:solidFill>
              </a:rPr>
              <a:t> і </a:t>
            </a:r>
            <a:r>
              <a:rPr lang="ru-RU" sz="3600" b="1" dirty="0" err="1">
                <a:solidFill>
                  <a:schemeClr val="tx2"/>
                </a:solidFill>
              </a:rPr>
              <a:t>діяльнісне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завдання</a:t>
            </a:r>
            <a:r>
              <a:rPr lang="ru-RU" sz="3600" b="1" dirty="0">
                <a:solidFill>
                  <a:schemeClr val="tx2"/>
                </a:solidFill>
              </a:rPr>
              <a:t>.</a:t>
            </a:r>
            <a:r>
              <a:rPr lang="uk-UA" dirty="0" smtClean="0">
                <a:solidFill>
                  <a:schemeClr val="tx2"/>
                </a:solidFill>
              </a:rPr>
              <a:t/>
            </a:r>
            <a:br>
              <a:rPr lang="uk-UA" dirty="0" smtClean="0">
                <a:solidFill>
                  <a:schemeClr val="tx2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pic>
        <p:nvPicPr>
          <p:cNvPr id="6146" name="Picture 2" descr="http://dnz156.edu.kh.ua/files2/images/%D0%90%D0%A0%D0%A2%D0%98%D0%9A%D0%A3%D0%9B%D0%AF%D0%A6%D0%98%D0%AF.jpg?size=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852936"/>
            <a:ext cx="3719314" cy="393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7633" y="2564904"/>
            <a:ext cx="8072462" cy="2428892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- Вирішення </a:t>
            </a:r>
            <a:r>
              <a:rPr lang="uk-UA" sz="3600" b="1" dirty="0"/>
              <a:t>мовного завдання передбачає формування або </a:t>
            </a:r>
            <a:r>
              <a:rPr lang="uk-UA" sz="3600" b="1" dirty="0" smtClean="0"/>
              <a:t>вдосконалення </a:t>
            </a:r>
            <a:r>
              <a:rPr lang="uk-UA" sz="3600" b="1" dirty="0"/>
              <a:t>мовленнєвих навичок в процесі цілеспрямованого використання заданого мовного матеріалу в мовленнєвій діяльності. </a:t>
            </a: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FF00"/>
                </a:solidFill>
              </a:rPr>
              <a:t>Комунікативне </a:t>
            </a:r>
            <a:r>
              <a:rPr lang="uk-UA" sz="3600" b="1" dirty="0">
                <a:solidFill>
                  <a:srgbClr val="FFFF00"/>
                </a:solidFill>
              </a:rPr>
              <a:t>завдання </a:t>
            </a:r>
            <a:r>
              <a:rPr lang="uk-UA" sz="3600" b="1" dirty="0"/>
              <a:t>полягає в обміні інформацією між учасниками гри в процесі спільної мовленнєвої діяльності, </a:t>
            </a:r>
            <a:r>
              <a:rPr lang="uk-UA" sz="3600" b="1" dirty="0" err="1"/>
              <a:t>діяльнісне</a:t>
            </a:r>
            <a:r>
              <a:rPr lang="uk-UA" sz="3600" b="1" dirty="0"/>
              <a:t> завдання моделює спосіб спільної діяльності мовних партнерів.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31541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rgbClr val="FFFF00"/>
                </a:solidFill>
              </a:rPr>
              <a:t>Комунікативні ігри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71107"/>
              </p:ext>
            </p:extLst>
          </p:nvPr>
        </p:nvGraphicFramePr>
        <p:xfrm>
          <a:off x="179512" y="476671"/>
          <a:ext cx="9008031" cy="6492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6148"/>
                <a:gridCol w="5011883"/>
              </a:tblGrid>
              <a:tr h="269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1800" b="1" baseline="0" dirty="0">
                          <a:solidFill>
                            <a:srgbClr val="FFFF00"/>
                          </a:solidFill>
                          <a:effectLst/>
                        </a:rPr>
                        <a:t>Вид </a:t>
                      </a:r>
                      <a:r>
                        <a:rPr lang="ru-RU" sz="1800" b="1" baseline="0" dirty="0" err="1">
                          <a:solidFill>
                            <a:srgbClr val="FFFF00"/>
                          </a:solidFill>
                          <a:effectLst/>
                        </a:rPr>
                        <a:t>ігор</a:t>
                      </a:r>
                      <a:endParaRPr lang="uk-UA" sz="1800" b="1" baseline="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1800" b="1" baseline="0" dirty="0">
                          <a:solidFill>
                            <a:srgbClr val="FFFF00"/>
                          </a:solidFill>
                          <a:effectLst/>
                        </a:rPr>
                        <a:t>Характеристика принципу</a:t>
                      </a:r>
                      <a:endParaRPr lang="uk-UA" sz="1800" b="1" baseline="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</a:tr>
              <a:tr h="32308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Комунікативні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ігри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, в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основі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яких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лежить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прийом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ранжування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uk-UA" sz="2400" b="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 err="1">
                          <a:effectLst/>
                        </a:rPr>
                        <a:t>Цей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прийом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передбачає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розподіл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певних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предметів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гаразд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значимості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важливості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їхньої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переваги</a:t>
                      </a:r>
                      <a:r>
                        <a:rPr lang="ru-RU" sz="2400" dirty="0">
                          <a:effectLst/>
                        </a:rPr>
                        <a:t>. У </a:t>
                      </a:r>
                      <a:r>
                        <a:rPr lang="ru-RU" sz="2400" dirty="0" err="1">
                          <a:effectLst/>
                        </a:rPr>
                        <a:t>процесі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зазвичай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виникають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дискусія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оскільки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існують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розбіжності</a:t>
                      </a:r>
                      <a:r>
                        <a:rPr lang="ru-RU" sz="2400" dirty="0">
                          <a:effectLst/>
                        </a:rPr>
                        <a:t> у </a:t>
                      </a:r>
                      <a:r>
                        <a:rPr lang="ru-RU" sz="2400" dirty="0" err="1">
                          <a:effectLst/>
                        </a:rPr>
                        <a:t>поглядах</a:t>
                      </a:r>
                      <a:r>
                        <a:rPr lang="ru-RU" sz="2400" dirty="0">
                          <a:effectLst/>
                        </a:rPr>
                        <a:t> при </a:t>
                      </a:r>
                      <a:r>
                        <a:rPr lang="ru-RU" sz="2400" dirty="0" err="1">
                          <a:effectLst/>
                        </a:rPr>
                        <a:t>ранжируванні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інформації</a:t>
                      </a:r>
                      <a:r>
                        <a:rPr lang="ru-RU" sz="2400" dirty="0">
                          <a:effectLst/>
                        </a:rPr>
                        <a:t>, і </a:t>
                      </a:r>
                      <a:r>
                        <a:rPr lang="ru-RU" sz="2400" dirty="0" err="1">
                          <a:effectLst/>
                        </a:rPr>
                        <a:t>студенти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обгрунтовують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свій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вибір</a:t>
                      </a:r>
                      <a:r>
                        <a:rPr lang="ru-RU" sz="2400" dirty="0">
                          <a:effectLst/>
                        </a:rPr>
                        <a:t> в парах </a:t>
                      </a:r>
                      <a:r>
                        <a:rPr lang="ru-RU" sz="2400" dirty="0" err="1">
                          <a:effectLst/>
                        </a:rPr>
                        <a:t>чи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групах</a:t>
                      </a:r>
                      <a:r>
                        <a:rPr lang="ru-RU" sz="2400" dirty="0">
                          <a:effectLst/>
                        </a:rPr>
                        <a:t>. 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</a:tr>
              <a:tr h="1794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Комунікативні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ігри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грунтуються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на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принципі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інформативної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прогалини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(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прогалини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в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інформації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). </a:t>
                      </a:r>
                      <a:endParaRPr lang="uk-UA" sz="2400" b="0" baseline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uk-UA" sz="2400" b="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 err="1">
                          <a:effectLst/>
                        </a:rPr>
                        <a:t>Побудовані</a:t>
                      </a:r>
                      <a:r>
                        <a:rPr lang="ru-RU" sz="2400" dirty="0">
                          <a:effectLst/>
                        </a:rPr>
                        <a:t> з </a:t>
                      </a:r>
                      <a:r>
                        <a:rPr lang="ru-RU" sz="2400" dirty="0" err="1">
                          <a:effectLst/>
                        </a:rPr>
                        <a:t>урахуванням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навмисного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створення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відмінностей</a:t>
                      </a:r>
                      <a:r>
                        <a:rPr lang="ru-RU" sz="2400" dirty="0">
                          <a:effectLst/>
                        </a:rPr>
                        <a:t> у </a:t>
                      </a:r>
                      <a:r>
                        <a:rPr lang="ru-RU" sz="2400" dirty="0" err="1">
                          <a:effectLst/>
                        </a:rPr>
                        <a:t>обсязі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інформації</a:t>
                      </a:r>
                      <a:r>
                        <a:rPr lang="ru-RU" sz="2400" dirty="0">
                          <a:effectLst/>
                        </a:rPr>
                        <a:t> в </a:t>
                      </a:r>
                      <a:r>
                        <a:rPr lang="ru-RU" sz="2400" dirty="0" err="1">
                          <a:effectLst/>
                        </a:rPr>
                        <a:t>учнів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</a:tr>
              <a:tr h="10769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Ігри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які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передбачають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групування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чи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добір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 схожих </a:t>
                      </a:r>
                      <a:r>
                        <a:rPr lang="ru-RU" sz="24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варіантів</a:t>
                      </a: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uk-UA" sz="2400" b="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>
                          <a:effectLst/>
                        </a:rPr>
                        <a:t>І тут </a:t>
                      </a:r>
                      <a:r>
                        <a:rPr lang="ru-RU" sz="2400" dirty="0" err="1">
                          <a:effectLst/>
                        </a:rPr>
                        <a:t>кожен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учень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отримує</a:t>
                      </a:r>
                      <a:r>
                        <a:rPr lang="ru-RU" sz="2400" dirty="0">
                          <a:effectLst/>
                        </a:rPr>
                        <a:t> одну </a:t>
                      </a:r>
                      <a:r>
                        <a:rPr lang="ru-RU" sz="2400" dirty="0" err="1">
                          <a:effectLst/>
                        </a:rPr>
                        <a:t>частина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інформації</a:t>
                      </a:r>
                      <a:r>
                        <a:rPr lang="ru-RU" sz="2400" dirty="0">
                          <a:effectLst/>
                        </a:rPr>
                        <a:t> та </a:t>
                      </a:r>
                      <a:r>
                        <a:rPr lang="ru-RU" sz="2400" dirty="0" err="1">
                          <a:effectLst/>
                        </a:rPr>
                        <a:t>має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знайти</a:t>
                      </a:r>
                      <a:r>
                        <a:rPr lang="ru-RU" sz="2400" dirty="0">
                          <a:effectLst/>
                        </a:rPr>
                        <a:t> у партнера </a:t>
                      </a:r>
                      <a:r>
                        <a:rPr lang="ru-RU" sz="2400" dirty="0" err="1">
                          <a:effectLst/>
                        </a:rPr>
                        <a:t>зі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спілкування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відсутню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05050" y="1400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39750" algn="l"/>
                <a:tab pos="630238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31125"/>
              </p:ext>
            </p:extLst>
          </p:nvPr>
        </p:nvGraphicFramePr>
        <p:xfrm>
          <a:off x="179512" y="-35768"/>
          <a:ext cx="8754938" cy="69086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77469"/>
                <a:gridCol w="4377469"/>
              </a:tblGrid>
              <a:tr h="2261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endParaRPr lang="uk-UA" sz="120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4328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baseline="0" dirty="0" err="1">
                          <a:solidFill>
                            <a:schemeClr val="tx2"/>
                          </a:solidFill>
                          <a:effectLst/>
                        </a:rPr>
                        <a:t>Ігри</a:t>
                      </a:r>
                      <a:r>
                        <a:rPr lang="ru-RU" sz="2400" baseline="0" dirty="0">
                          <a:solidFill>
                            <a:schemeClr val="tx2"/>
                          </a:solidFill>
                          <a:effectLst/>
                        </a:rPr>
                        <a:t> до </a:t>
                      </a:r>
                      <a:r>
                        <a:rPr lang="ru-RU" sz="2400" baseline="0" dirty="0" err="1">
                          <a:solidFill>
                            <a:schemeClr val="tx2"/>
                          </a:solidFill>
                          <a:effectLst/>
                        </a:rPr>
                        <a:t>пошуку</a:t>
                      </a:r>
                      <a:r>
                        <a:rPr lang="ru-RU" sz="2400" baseline="0" dirty="0">
                          <a:solidFill>
                            <a:schemeClr val="tx2"/>
                          </a:solidFill>
                          <a:effectLst/>
                        </a:rPr>
                        <a:t> пари </a:t>
                      </a:r>
                      <a:r>
                        <a:rPr lang="ru-RU" sz="2400" baseline="0" dirty="0" err="1">
                          <a:solidFill>
                            <a:schemeClr val="tx2"/>
                          </a:solidFill>
                          <a:effectLst/>
                        </a:rPr>
                        <a:t>координацію</a:t>
                      </a:r>
                      <a:r>
                        <a:rPr lang="ru-RU" sz="240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aseline="0" dirty="0" err="1">
                          <a:solidFill>
                            <a:schemeClr val="tx2"/>
                          </a:solidFill>
                          <a:effectLst/>
                        </a:rPr>
                        <a:t>дій</a:t>
                      </a:r>
                      <a:r>
                        <a:rPr lang="ru-RU" sz="2400" baseline="0" dirty="0">
                          <a:solidFill>
                            <a:schemeClr val="tx2"/>
                          </a:solidFill>
                          <a:effectLst/>
                        </a:rPr>
                        <a:t>. </a:t>
                      </a:r>
                      <a:endParaRPr lang="uk-UA" sz="2400" baseline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baseline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uk-UA" sz="240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 err="1">
                          <a:effectLst/>
                        </a:rPr>
                        <a:t>Кожен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учень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групи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має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власну</a:t>
                      </a:r>
                      <a:r>
                        <a:rPr lang="ru-RU" sz="2400" dirty="0">
                          <a:effectLst/>
                        </a:rPr>
                        <a:t> пару, яку не </a:t>
                      </a:r>
                      <a:r>
                        <a:rPr lang="ru-RU" sz="2400" dirty="0" err="1">
                          <a:effectLst/>
                        </a:rPr>
                        <a:t>здогадується</a:t>
                      </a:r>
                      <a:r>
                        <a:rPr lang="ru-RU" sz="2400" dirty="0">
                          <a:effectLst/>
                        </a:rPr>
                        <a:t> і </a:t>
                      </a:r>
                      <a:r>
                        <a:rPr lang="ru-RU" sz="2400" dirty="0" err="1">
                          <a:effectLst/>
                        </a:rPr>
                        <a:t>що</a:t>
                      </a:r>
                      <a:r>
                        <a:rPr lang="ru-RU" sz="2400" dirty="0">
                          <a:effectLst/>
                        </a:rPr>
                        <a:t> повинен </a:t>
                      </a:r>
                      <a:r>
                        <a:rPr lang="ru-RU" sz="2400" dirty="0" err="1">
                          <a:effectLst/>
                        </a:rPr>
                        <a:t>знайти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задаючи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іншим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учасникам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питання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10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baseline="0">
                          <a:solidFill>
                            <a:schemeClr val="tx2"/>
                          </a:solidFill>
                          <a:effectLst/>
                        </a:rPr>
                        <a:t>Інтерв'ю.</a:t>
                      </a:r>
                      <a:endParaRPr lang="uk-UA" sz="2400" baseline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>
                          <a:effectLst/>
                        </a:rPr>
                        <a:t>Мета цього прийому - опитати якнайбільше учасників із тим, аби з'ясувати їхні думки, судження, відповіді ці запитання. </a:t>
                      </a:r>
                      <a:endParaRPr lang="uk-UA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906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baseline="0" dirty="0" err="1">
                          <a:solidFill>
                            <a:schemeClr val="tx2"/>
                          </a:solidFill>
                          <a:effectLst/>
                        </a:rPr>
                        <a:t>Рольові</a:t>
                      </a:r>
                      <a:r>
                        <a:rPr lang="ru-RU" sz="240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2400" baseline="0" dirty="0" err="1">
                          <a:solidFill>
                            <a:schemeClr val="tx2"/>
                          </a:solidFill>
                          <a:effectLst/>
                        </a:rPr>
                        <a:t>гри</a:t>
                      </a:r>
                      <a:r>
                        <a:rPr lang="ru-RU" sz="2400" baseline="0" dirty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uk-UA" sz="240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 err="1">
                          <a:effectLst/>
                        </a:rPr>
                        <a:t>Рольова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гра</a:t>
                      </a:r>
                      <a:r>
                        <a:rPr lang="ru-RU" sz="2400" dirty="0">
                          <a:effectLst/>
                        </a:rPr>
                        <a:t> — </a:t>
                      </a:r>
                      <a:r>
                        <a:rPr lang="ru-RU" sz="2400" dirty="0" err="1">
                          <a:effectLst/>
                        </a:rPr>
                        <a:t>це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мовна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ігрова</a:t>
                      </a:r>
                      <a:r>
                        <a:rPr lang="ru-RU" sz="2400" dirty="0">
                          <a:effectLst/>
                        </a:rPr>
                        <a:t> і </a:t>
                      </a:r>
                      <a:r>
                        <a:rPr lang="ru-RU" sz="2400" dirty="0" err="1">
                          <a:effectLst/>
                        </a:rPr>
                        <a:t>навчальна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діяльність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одночасно</a:t>
                      </a:r>
                      <a:r>
                        <a:rPr lang="ru-RU" sz="2400" dirty="0">
                          <a:effectLst/>
                        </a:rPr>
                        <a:t>. З точки </a:t>
                      </a:r>
                      <a:r>
                        <a:rPr lang="ru-RU" sz="2400" dirty="0" err="1">
                          <a:effectLst/>
                        </a:rPr>
                        <a:t>зору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учнів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рольова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гра</a:t>
                      </a:r>
                      <a:r>
                        <a:rPr lang="ru-RU" sz="2400" dirty="0">
                          <a:effectLst/>
                        </a:rPr>
                        <a:t> - </a:t>
                      </a:r>
                      <a:r>
                        <a:rPr lang="ru-RU" sz="2400" dirty="0" err="1">
                          <a:effectLst/>
                        </a:rPr>
                        <a:t>це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ігрова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діяльність</a:t>
                      </a:r>
                      <a:r>
                        <a:rPr lang="ru-RU" sz="2400" dirty="0">
                          <a:effectLst/>
                        </a:rPr>
                        <a:t>, у </a:t>
                      </a:r>
                      <a:r>
                        <a:rPr lang="ru-RU" sz="2400" dirty="0" err="1">
                          <a:effectLst/>
                        </a:rPr>
                        <a:t>процесі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якої</a:t>
                      </a:r>
                      <a:r>
                        <a:rPr lang="ru-RU" sz="2400" dirty="0">
                          <a:effectLst/>
                        </a:rPr>
                        <a:t> вони </a:t>
                      </a:r>
                      <a:r>
                        <a:rPr lang="ru-RU" sz="2400" dirty="0" err="1">
                          <a:effectLst/>
                        </a:rPr>
                        <a:t>виступають</a:t>
                      </a:r>
                      <a:r>
                        <a:rPr lang="ru-RU" sz="2400" dirty="0">
                          <a:effectLst/>
                        </a:rPr>
                        <a:t> у </a:t>
                      </a:r>
                      <a:r>
                        <a:rPr lang="ru-RU" sz="2400" dirty="0" err="1">
                          <a:effectLst/>
                        </a:rPr>
                        <a:t>певних</a:t>
                      </a:r>
                      <a:r>
                        <a:rPr lang="ru-RU" sz="2400" dirty="0">
                          <a:effectLst/>
                        </a:rPr>
                        <a:t> ролях. З </a:t>
                      </a:r>
                      <a:r>
                        <a:rPr lang="ru-RU" sz="2400" dirty="0" err="1">
                          <a:effectLst/>
                        </a:rPr>
                        <a:t>позиції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вчителя</a:t>
                      </a:r>
                      <a:r>
                        <a:rPr lang="ru-RU" sz="2400" dirty="0">
                          <a:effectLst/>
                        </a:rPr>
                        <a:t> мета </a:t>
                      </a:r>
                      <a:r>
                        <a:rPr lang="ru-RU" sz="2400" dirty="0" err="1">
                          <a:effectLst/>
                        </a:rPr>
                        <a:t>рольової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гри</a:t>
                      </a:r>
                      <a:r>
                        <a:rPr lang="ru-RU" sz="2400" dirty="0">
                          <a:effectLst/>
                        </a:rPr>
                        <a:t> — </a:t>
                      </a:r>
                      <a:r>
                        <a:rPr lang="ru-RU" sz="2400" dirty="0" err="1">
                          <a:effectLst/>
                        </a:rPr>
                        <a:t>формування</a:t>
                      </a:r>
                      <a:r>
                        <a:rPr lang="ru-RU" sz="2400" dirty="0">
                          <a:effectLst/>
                        </a:rPr>
                        <a:t> і </a:t>
                      </a:r>
                      <a:r>
                        <a:rPr lang="ru-RU" sz="2400" dirty="0" err="1">
                          <a:effectLst/>
                        </a:rPr>
                        <a:t>розвиток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мовних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умінь</a:t>
                      </a:r>
                      <a:r>
                        <a:rPr lang="ru-RU" sz="2400" dirty="0">
                          <a:effectLst/>
                        </a:rPr>
                        <a:t> і </a:t>
                      </a:r>
                      <a:r>
                        <a:rPr lang="ru-RU" sz="2400" dirty="0" err="1">
                          <a:effectLst/>
                        </a:rPr>
                        <a:t>навичок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 smtClean="0">
                          <a:effectLst/>
                        </a:rPr>
                        <a:t>учнів</a:t>
                      </a:r>
                      <a:r>
                        <a:rPr lang="ru-RU" sz="2400" dirty="0" smtClean="0">
                          <a:effectLst/>
                        </a:rPr>
                        <a:t>.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564904"/>
            <a:ext cx="7560840" cy="1472184"/>
          </a:xfrm>
        </p:spPr>
        <p:txBody>
          <a:bodyPr>
            <a:noAutofit/>
          </a:bodyPr>
          <a:lstStyle/>
          <a:p>
            <a:r>
              <a:rPr lang="uk-UA" sz="4000" dirty="0">
                <a:effectLst/>
                <a:latin typeface="Arial Black" pitchFamily="34" charset="0"/>
              </a:rPr>
              <a:t>Гра – «життєва лабораторія дитинства»</a:t>
            </a:r>
            <a:r>
              <a:rPr lang="ru-RU" sz="4000" dirty="0">
                <a:effectLst/>
                <a:latin typeface="Arial Black" pitchFamily="34" charset="0"/>
              </a:rPr>
              <a:t> </a:t>
            </a:r>
            <a:r>
              <a:rPr lang="ru-RU" sz="4000" dirty="0" smtClean="0">
                <a:effectLst/>
                <a:latin typeface="Arial Black" pitchFamily="34" charset="0"/>
              </a:rPr>
              <a:t/>
            </a:r>
            <a:br>
              <a:rPr lang="ru-RU" sz="4000" dirty="0" smtClean="0">
                <a:effectLst/>
                <a:latin typeface="Arial Black" pitchFamily="34" charset="0"/>
              </a:rPr>
            </a:br>
            <a:r>
              <a:rPr lang="ru-RU" sz="4000" dirty="0" smtClean="0">
                <a:effectLst/>
                <a:latin typeface="Arial Black" pitchFamily="34" charset="0"/>
              </a:rPr>
              <a:t/>
            </a:r>
            <a:br>
              <a:rPr lang="ru-RU" sz="4000" dirty="0" smtClean="0">
                <a:effectLst/>
                <a:latin typeface="Arial Black" pitchFamily="34" charset="0"/>
              </a:rPr>
            </a:br>
            <a:r>
              <a:rPr lang="ru-RU" sz="4000" i="1" dirty="0">
                <a:effectLst/>
                <a:latin typeface="Arial Black" pitchFamily="34" charset="0"/>
              </a:rPr>
              <a:t> </a:t>
            </a:r>
            <a:r>
              <a:rPr lang="ru-RU" sz="4000" i="1" dirty="0" smtClean="0">
                <a:effectLst/>
                <a:latin typeface="Arial Black" pitchFamily="34" charset="0"/>
              </a:rPr>
              <a:t>                    </a:t>
            </a:r>
            <a:r>
              <a:rPr lang="ru-RU" sz="4000" i="1" dirty="0" err="1" smtClean="0">
                <a:effectLst/>
                <a:latin typeface="Arial Black" pitchFamily="34" charset="0"/>
              </a:rPr>
              <a:t>С.Т.Шацький</a:t>
            </a:r>
            <a:endParaRPr lang="uk-UA" sz="4000" i="1" dirty="0">
              <a:latin typeface="Arial Black" pitchFamily="34" charset="0"/>
            </a:endParaRPr>
          </a:p>
        </p:txBody>
      </p:sp>
      <p:pic>
        <p:nvPicPr>
          <p:cNvPr id="11266" name="Picture 2" descr="http://gala-gif.narod.ru/images/gala-giffe57e5_xl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5020"/>
            <a:ext cx="4592960" cy="232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95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0"/>
            <a:ext cx="8712968" cy="105273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51128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2"/>
                </a:solidFill>
                <a:latin typeface="Arial Black" pitchFamily="34" charset="0"/>
              </a:rPr>
              <a:t>2.2.	Методика </a:t>
            </a:r>
            <a:r>
              <a:rPr lang="ru-RU" sz="3600" b="1" dirty="0" err="1">
                <a:solidFill>
                  <a:schemeClr val="tx2"/>
                </a:solidFill>
                <a:latin typeface="Arial Black" pitchFamily="34" charset="0"/>
              </a:rPr>
              <a:t>проведення</a:t>
            </a:r>
            <a:r>
              <a:rPr lang="ru-RU" sz="3600" b="1" dirty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Arial Black" pitchFamily="34" charset="0"/>
              </a:rPr>
              <a:t>рольових</a:t>
            </a:r>
            <a:r>
              <a:rPr lang="ru-RU" sz="3600" b="1" dirty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Arial Black" pitchFamily="34" charset="0"/>
              </a:rPr>
              <a:t>ігор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928802"/>
            <a:ext cx="7883770" cy="4052902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err="1">
                <a:solidFill>
                  <a:srgbClr val="FFFF00"/>
                </a:solidFill>
              </a:rPr>
              <a:t>Рольова</a:t>
            </a:r>
            <a:r>
              <a:rPr lang="ru-RU" sz="3600" b="1" dirty="0">
                <a:solidFill>
                  <a:srgbClr val="FFFF00"/>
                </a:solidFill>
              </a:rPr>
              <a:t> </a:t>
            </a:r>
            <a:r>
              <a:rPr lang="ru-RU" sz="3600" b="1" dirty="0" err="1">
                <a:solidFill>
                  <a:srgbClr val="FFFF00"/>
                </a:solidFill>
              </a:rPr>
              <a:t>гра</a:t>
            </a:r>
            <a:r>
              <a:rPr lang="ru-RU" sz="3600" b="1" dirty="0">
                <a:solidFill>
                  <a:srgbClr val="FFFF00"/>
                </a:solidFill>
              </a:rPr>
              <a:t> </a:t>
            </a:r>
            <a:r>
              <a:rPr lang="ru-RU" sz="3600" b="1" dirty="0">
                <a:solidFill>
                  <a:schemeClr val="tx2"/>
                </a:solidFill>
              </a:rPr>
              <a:t>- </a:t>
            </a:r>
            <a:r>
              <a:rPr lang="ru-RU" sz="3600" b="1" dirty="0" err="1">
                <a:solidFill>
                  <a:schemeClr val="tx2"/>
                </a:solidFill>
              </a:rPr>
              <a:t>особливий</a:t>
            </a:r>
            <a:r>
              <a:rPr lang="ru-RU" sz="3600" b="1" dirty="0">
                <a:solidFill>
                  <a:schemeClr val="tx2"/>
                </a:solidFill>
              </a:rPr>
              <a:t> тип </a:t>
            </a:r>
            <a:r>
              <a:rPr lang="ru-RU" sz="3600" b="1" dirty="0" err="1">
                <a:solidFill>
                  <a:schemeClr val="tx2"/>
                </a:solidFill>
              </a:rPr>
              <a:t>регуляції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поведінки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 smtClean="0">
                <a:solidFill>
                  <a:schemeClr val="tx2"/>
                </a:solidFill>
              </a:rPr>
              <a:t>особистості</a:t>
            </a:r>
            <a:r>
              <a:rPr lang="ru-RU" sz="3600" b="1" dirty="0" smtClean="0">
                <a:solidFill>
                  <a:schemeClr val="tx2"/>
                </a:solidFill>
              </a:rPr>
              <a:t>, </a:t>
            </a:r>
            <a:r>
              <a:rPr lang="ru-RU" sz="3600" b="1" dirty="0" err="1" smtClean="0">
                <a:solidFill>
                  <a:schemeClr val="tx2"/>
                </a:solidFill>
              </a:rPr>
              <a:t>її</a:t>
            </a:r>
            <a:r>
              <a:rPr lang="ru-RU" sz="3600" b="1" dirty="0" smtClean="0">
                <a:solidFill>
                  <a:schemeClr val="tx2"/>
                </a:solidFill>
              </a:rPr>
              <a:t> предметом є </a:t>
            </a:r>
            <a:r>
              <a:rPr lang="ru-RU" sz="3600" b="1" dirty="0">
                <a:solidFill>
                  <a:schemeClr val="tx2"/>
                </a:solidFill>
              </a:rPr>
              <a:t>сама </a:t>
            </a:r>
            <a:r>
              <a:rPr lang="ru-RU" sz="3600" b="1" dirty="0" err="1">
                <a:solidFill>
                  <a:schemeClr val="tx2"/>
                </a:solidFill>
              </a:rPr>
              <a:t>людська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діяльність</a:t>
            </a:r>
            <a:r>
              <a:rPr lang="ru-RU" sz="3600" b="1" dirty="0">
                <a:solidFill>
                  <a:schemeClr val="tx2"/>
                </a:solidFill>
              </a:rPr>
              <a:t>. </a:t>
            </a:r>
            <a:endParaRPr lang="ru-RU" dirty="0"/>
          </a:p>
        </p:txBody>
      </p:sp>
      <p:pic>
        <p:nvPicPr>
          <p:cNvPr id="7170" name="Picture 2" descr="http://ladybird.kiev.ua/images/igri-dlja-zamknutih-detej-uhod-za-novorozhdennim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645024"/>
            <a:ext cx="5277284" cy="311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0143977"/>
              </p:ext>
            </p:extLst>
          </p:nvPr>
        </p:nvGraphicFramePr>
        <p:xfrm>
          <a:off x="755576" y="620688"/>
          <a:ext cx="799288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809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b="1" u="sng" dirty="0"/>
              <a:t>Театралізація </a:t>
            </a:r>
            <a:r>
              <a:rPr lang="uk-UA" dirty="0"/>
              <a:t>передбачає </a:t>
            </a:r>
            <a:r>
              <a:rPr lang="uk-UA" dirty="0" err="1"/>
              <a:t>обігрування</a:t>
            </a:r>
            <a:r>
              <a:rPr lang="uk-UA" dirty="0"/>
              <a:t> </a:t>
            </a:r>
            <a:r>
              <a:rPr lang="uk-UA" dirty="0" smtClean="0"/>
              <a:t>діалогу.</a:t>
            </a:r>
            <a:br>
              <a:rPr lang="uk-UA" dirty="0" smtClean="0"/>
            </a:br>
            <a:r>
              <a:rPr lang="uk-UA" dirty="0" smtClean="0">
                <a:effectLst/>
              </a:rPr>
              <a:t>Ефективними </a:t>
            </a:r>
            <a:r>
              <a:rPr lang="uk-UA" dirty="0">
                <a:effectLst/>
              </a:rPr>
              <a:t>є найпростіші </a:t>
            </a:r>
            <a:r>
              <a:rPr lang="uk-UA" i="1" dirty="0">
                <a:effectLst/>
              </a:rPr>
              <a:t>драматизації: </a:t>
            </a:r>
            <a:r>
              <a:rPr lang="uk-UA" dirty="0">
                <a:effectLst/>
              </a:rPr>
              <a:t>читання п'єси чи казки за ролями</a:t>
            </a:r>
            <a:r>
              <a:rPr lang="uk-UA" dirty="0" smtClean="0">
                <a:effectLst/>
              </a:rPr>
              <a:t>.</a:t>
            </a:r>
            <a:br>
              <a:rPr lang="uk-UA" dirty="0" smtClean="0">
                <a:effectLst/>
              </a:rPr>
            </a:b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r>
              <a:rPr lang="uk-UA" dirty="0">
                <a:effectLst/>
              </a:rPr>
              <a:t>Театралізація підвищує рівень пізнавальної мотивації учнів, зокрема емоційного аспекту і пізнавального інтересу.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7705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36912"/>
            <a:ext cx="7498080" cy="1143000"/>
          </a:xfrm>
        </p:spPr>
        <p:txBody>
          <a:bodyPr>
            <a:noAutofit/>
          </a:bodyPr>
          <a:lstStyle/>
          <a:p>
            <a:r>
              <a:rPr lang="ru-RU" sz="3600" b="1" u="sng" dirty="0" err="1"/>
              <a:t>Ситуаційно-рольові</a:t>
            </a:r>
            <a:r>
              <a:rPr lang="ru-RU" sz="3600" b="1" u="sng" dirty="0"/>
              <a:t> </a:t>
            </a:r>
            <a:r>
              <a:rPr lang="ru-RU" sz="3600" b="1" u="sng" dirty="0" err="1"/>
              <a:t>ігри</a:t>
            </a:r>
            <a:r>
              <a:rPr lang="ru-RU" sz="3600" b="1" u="sng" dirty="0"/>
              <a:t> </a:t>
            </a:r>
            <a:r>
              <a:rPr lang="ru-RU" sz="3600" dirty="0" err="1"/>
              <a:t>будуються</a:t>
            </a:r>
            <a:r>
              <a:rPr lang="ru-RU" sz="3600" dirty="0"/>
              <a:t> за </a:t>
            </a:r>
            <a:r>
              <a:rPr lang="ru-RU" sz="3600" dirty="0" err="1"/>
              <a:t>процесуальними</a:t>
            </a:r>
            <a:r>
              <a:rPr lang="ru-RU" sz="3600" dirty="0"/>
              <a:t> </a:t>
            </a:r>
            <a:r>
              <a:rPr lang="ru-RU" sz="3600" dirty="0" smtClean="0"/>
              <a:t>правилами, </a:t>
            </a:r>
            <a:r>
              <a:rPr lang="ru-RU" sz="3600" dirty="0" err="1" smtClean="0"/>
              <a:t>ситуації</a:t>
            </a:r>
            <a:r>
              <a:rPr lang="ru-RU" sz="3600" dirty="0"/>
              <a:t>, в </a:t>
            </a:r>
            <a:r>
              <a:rPr lang="ru-RU" sz="3600" dirty="0" err="1"/>
              <a:t>яких</a:t>
            </a:r>
            <a:r>
              <a:rPr lang="ru-RU" sz="3600" dirty="0"/>
              <a:t> </a:t>
            </a:r>
            <a:r>
              <a:rPr lang="ru-RU" sz="3600" dirty="0" err="1"/>
              <a:t>опиняються</a:t>
            </a:r>
            <a:r>
              <a:rPr lang="ru-RU" sz="3600" dirty="0"/>
              <a:t> </a:t>
            </a:r>
            <a:r>
              <a:rPr lang="ru-RU" sz="3600" dirty="0" err="1"/>
              <a:t>учасники</a:t>
            </a:r>
            <a:r>
              <a:rPr lang="ru-RU" sz="3600" dirty="0"/>
              <a:t>, </a:t>
            </a:r>
            <a:r>
              <a:rPr lang="ru-RU" sz="3600" dirty="0" err="1"/>
              <a:t>спроектовані</a:t>
            </a:r>
            <a:r>
              <a:rPr lang="ru-RU" sz="3600" dirty="0"/>
              <a:t> </a:t>
            </a:r>
            <a:r>
              <a:rPr lang="ru-RU" sz="3600" dirty="0" err="1"/>
              <a:t>завчасно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err="1"/>
              <a:t>Ситуаційно-рольові</a:t>
            </a:r>
            <a:r>
              <a:rPr lang="ru-RU" sz="3600" dirty="0"/>
              <a:t> </a:t>
            </a:r>
            <a:r>
              <a:rPr lang="ru-RU" sz="3600" dirty="0" err="1"/>
              <a:t>ігри</a:t>
            </a:r>
            <a:r>
              <a:rPr lang="ru-RU" sz="3600" dirty="0"/>
              <a:t> </a:t>
            </a:r>
            <a:r>
              <a:rPr lang="ru-RU" sz="3600" dirty="0" err="1"/>
              <a:t>допомагають</a:t>
            </a:r>
            <a:r>
              <a:rPr lang="ru-RU" sz="3600" dirty="0"/>
              <a:t> </a:t>
            </a:r>
            <a:r>
              <a:rPr lang="ru-RU" sz="3600" dirty="0" err="1"/>
              <a:t>учням</a:t>
            </a:r>
            <a:r>
              <a:rPr lang="ru-RU" sz="3600" dirty="0"/>
              <a:t> </a:t>
            </a:r>
            <a:r>
              <a:rPr lang="ru-RU" sz="3600" dirty="0" err="1"/>
              <a:t>виявити</a:t>
            </a:r>
            <a:r>
              <a:rPr lang="ru-RU" sz="3600" dirty="0"/>
              <a:t> </a:t>
            </a:r>
            <a:r>
              <a:rPr lang="ru-RU" sz="3600" dirty="0" err="1"/>
              <a:t>недоліки</a:t>
            </a:r>
            <a:r>
              <a:rPr lang="ru-RU" sz="3600" dirty="0"/>
              <a:t> в </a:t>
            </a:r>
            <a:r>
              <a:rPr lang="ru-RU" sz="3600" dirty="0" err="1"/>
              <a:t>спілкуванні</a:t>
            </a:r>
            <a:r>
              <a:rPr lang="ru-RU" sz="3600" dirty="0"/>
              <a:t>, </a:t>
            </a:r>
            <a:r>
              <a:rPr lang="ru-RU" sz="3600" dirty="0" err="1"/>
              <a:t>побачити</a:t>
            </a:r>
            <a:r>
              <a:rPr lang="ru-RU" sz="3600" dirty="0"/>
              <a:t> </a:t>
            </a:r>
            <a:r>
              <a:rPr lang="ru-RU" sz="3600" dirty="0" err="1"/>
              <a:t>ті</a:t>
            </a:r>
            <a:r>
              <a:rPr lang="ru-RU" sz="3600" dirty="0"/>
              <a:t> </a:t>
            </a:r>
            <a:r>
              <a:rPr lang="ru-RU" sz="3600" dirty="0" err="1"/>
              <a:t>місця</a:t>
            </a:r>
            <a:r>
              <a:rPr lang="ru-RU" sz="3600" dirty="0"/>
              <a:t>, </a:t>
            </a:r>
            <a:r>
              <a:rPr lang="ru-RU" sz="3600" dirty="0" err="1"/>
              <a:t>які</a:t>
            </a:r>
            <a:r>
              <a:rPr lang="ru-RU" sz="3600" dirty="0"/>
              <a:t> треба </a:t>
            </a:r>
            <a:r>
              <a:rPr lang="ru-RU" sz="3600" dirty="0" err="1"/>
              <a:t>допрацювати</a:t>
            </a:r>
            <a:r>
              <a:rPr lang="ru-RU" sz="3600" dirty="0"/>
              <a:t>, а </a:t>
            </a:r>
            <a:r>
              <a:rPr lang="ru-RU" sz="3600" dirty="0" err="1"/>
              <a:t>також</a:t>
            </a:r>
            <a:r>
              <a:rPr lang="ru-RU" sz="3600" dirty="0"/>
              <a:t> </a:t>
            </a:r>
            <a:r>
              <a:rPr lang="ru-RU" sz="3600" dirty="0" err="1"/>
              <a:t>зробити</a:t>
            </a:r>
            <a:r>
              <a:rPr lang="ru-RU" sz="3600" dirty="0"/>
              <a:t> </a:t>
            </a:r>
            <a:r>
              <a:rPr lang="ru-RU" sz="3600" dirty="0" err="1"/>
              <a:t>мовленнєву</a:t>
            </a:r>
            <a:r>
              <a:rPr lang="ru-RU" sz="3600" dirty="0"/>
              <a:t> </a:t>
            </a:r>
            <a:r>
              <a:rPr lang="ru-RU" sz="3600" dirty="0" err="1"/>
              <a:t>діяльність</a:t>
            </a:r>
            <a:r>
              <a:rPr lang="ru-RU" sz="3600" dirty="0"/>
              <a:t> </a:t>
            </a:r>
            <a:r>
              <a:rPr lang="ru-RU" sz="3600" dirty="0" err="1"/>
              <a:t>свідомою</a:t>
            </a:r>
            <a:r>
              <a:rPr lang="ru-RU" sz="3600" dirty="0"/>
              <a:t> і </a:t>
            </a:r>
            <a:r>
              <a:rPr lang="ru-RU" sz="3600" dirty="0" err="1"/>
              <a:t>мотивованою</a:t>
            </a:r>
            <a:r>
              <a:rPr lang="ru-RU" sz="3600" dirty="0"/>
              <a:t>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81677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214422"/>
            <a:ext cx="8064896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b="1" u="sng" dirty="0" smtClean="0">
                <a:solidFill>
                  <a:srgbClr val="FFFF00"/>
                </a:solidFill>
              </a:rPr>
              <a:t>Правила проведення рольових                        ігор:</a:t>
            </a:r>
            <a:r>
              <a:rPr lang="uk-UA" dirty="0" smtClean="0"/>
              <a:t> </a:t>
            </a:r>
            <a:br>
              <a:rPr lang="uk-UA" dirty="0" smtClean="0"/>
            </a:br>
            <a:r>
              <a:rPr lang="ru-RU" sz="3600" dirty="0" smtClean="0">
                <a:solidFill>
                  <a:srgbClr val="FFFF00"/>
                </a:solidFill>
              </a:rPr>
              <a:t>1)  </a:t>
            </a:r>
            <a:r>
              <a:rPr lang="ru-RU" sz="3600" dirty="0" err="1"/>
              <a:t>учню</a:t>
            </a:r>
            <a:r>
              <a:rPr lang="ru-RU" sz="3600" dirty="0"/>
              <a:t> </a:t>
            </a:r>
            <a:r>
              <a:rPr lang="ru-RU" sz="3600" dirty="0" err="1"/>
              <a:t>пропонується</a:t>
            </a:r>
            <a:r>
              <a:rPr lang="ru-RU" sz="3600" dirty="0"/>
              <a:t> </a:t>
            </a:r>
            <a:r>
              <a:rPr lang="ru-RU" sz="3600" dirty="0" err="1"/>
              <a:t>поставити</a:t>
            </a:r>
            <a:r>
              <a:rPr lang="ru-RU" sz="3600" dirty="0"/>
              <a:t> себе в </a:t>
            </a:r>
            <a:r>
              <a:rPr lang="ru-RU" sz="3600" dirty="0" err="1"/>
              <a:t>ситуацію</a:t>
            </a:r>
            <a:r>
              <a:rPr lang="ru-RU" sz="3600" dirty="0"/>
              <a:t>, яка </a:t>
            </a:r>
            <a:r>
              <a:rPr lang="ru-RU" sz="3600" dirty="0" err="1"/>
              <a:t>може</a:t>
            </a:r>
            <a:r>
              <a:rPr lang="ru-RU" sz="3600" dirty="0"/>
              <a:t> </a:t>
            </a:r>
            <a:r>
              <a:rPr lang="ru-RU" sz="3600" dirty="0" err="1"/>
              <a:t>виникнути</a:t>
            </a:r>
            <a:r>
              <a:rPr lang="ru-RU" sz="3600" dirty="0"/>
              <a:t> поза </a:t>
            </a:r>
            <a:r>
              <a:rPr lang="ru-RU" sz="3600" dirty="0" err="1"/>
              <a:t>аудиторією</a:t>
            </a:r>
            <a:r>
              <a:rPr lang="ru-RU" sz="3600" dirty="0"/>
              <a:t>, в реальному </a:t>
            </a:r>
            <a:r>
              <a:rPr lang="ru-RU" sz="3600" dirty="0" err="1"/>
              <a:t>житті</a:t>
            </a:r>
            <a:r>
              <a:rPr lang="ru-RU" sz="3600" dirty="0"/>
              <a:t>. </a:t>
            </a:r>
            <a:br>
              <a:rPr lang="ru-RU" sz="3600" dirty="0"/>
            </a:br>
            <a:r>
              <a:rPr lang="ru-RU" sz="3600" dirty="0" smtClean="0">
                <a:solidFill>
                  <a:srgbClr val="FFFF00"/>
                </a:solidFill>
              </a:rPr>
              <a:t>2) </a:t>
            </a:r>
            <a:r>
              <a:rPr lang="ru-RU" sz="3600" dirty="0" err="1" smtClean="0"/>
              <a:t>школяреві</a:t>
            </a:r>
            <a:r>
              <a:rPr lang="ru-RU" sz="3600" dirty="0" smtClean="0"/>
              <a:t> </a:t>
            </a:r>
            <a:r>
              <a:rPr lang="ru-RU" sz="3600" dirty="0" err="1"/>
              <a:t>необхідно</a:t>
            </a:r>
            <a:r>
              <a:rPr lang="ru-RU" sz="3600" dirty="0"/>
              <a:t> </a:t>
            </a:r>
            <a:r>
              <a:rPr lang="ru-RU" sz="3600" dirty="0" err="1"/>
              <a:t>адаптуватися</a:t>
            </a:r>
            <a:r>
              <a:rPr lang="ru-RU" sz="3600" dirty="0"/>
              <a:t> до </a:t>
            </a:r>
            <a:r>
              <a:rPr lang="ru-RU" sz="3600" dirty="0" err="1"/>
              <a:t>певної</a:t>
            </a:r>
            <a:r>
              <a:rPr lang="ru-RU" sz="3600" dirty="0"/>
              <a:t> </a:t>
            </a:r>
            <a:r>
              <a:rPr lang="ru-RU" sz="3600" dirty="0" err="1"/>
              <a:t>ролі</a:t>
            </a:r>
            <a:r>
              <a:rPr lang="ru-RU" sz="3600" dirty="0"/>
              <a:t> в </a:t>
            </a:r>
            <a:r>
              <a:rPr lang="ru-RU" sz="3600" dirty="0" err="1"/>
              <a:t>подібній</a:t>
            </a:r>
            <a:r>
              <a:rPr lang="ru-RU" sz="3600" dirty="0"/>
              <a:t> </a:t>
            </a:r>
            <a:r>
              <a:rPr lang="ru-RU" sz="3600" dirty="0" err="1"/>
              <a:t>ситуації</a:t>
            </a:r>
            <a:r>
              <a:rPr lang="ru-RU" sz="3600" dirty="0"/>
              <a:t>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FF00"/>
                </a:solidFill>
              </a:rPr>
              <a:t>3) </a:t>
            </a:r>
            <a:r>
              <a:rPr lang="ru-RU" sz="3600" dirty="0" err="1" smtClean="0"/>
              <a:t>учасникам</a:t>
            </a:r>
            <a:r>
              <a:rPr lang="ru-RU" sz="3600" dirty="0" smtClean="0"/>
              <a:t> </a:t>
            </a:r>
            <a:r>
              <a:rPr lang="ru-RU" sz="3600" dirty="0" err="1"/>
              <a:t>рольової</a:t>
            </a:r>
            <a:r>
              <a:rPr lang="ru-RU" sz="3600" dirty="0"/>
              <a:t> </a:t>
            </a:r>
            <a:r>
              <a:rPr lang="ru-RU" sz="3600" dirty="0" err="1"/>
              <a:t>гри</a:t>
            </a:r>
            <a:r>
              <a:rPr lang="ru-RU" sz="3600" dirty="0"/>
              <a:t> треба </a:t>
            </a:r>
            <a:r>
              <a:rPr lang="ru-RU" sz="3600" dirty="0" err="1"/>
              <a:t>поводитися</a:t>
            </a:r>
            <a:r>
              <a:rPr lang="ru-RU" sz="3600" dirty="0"/>
              <a:t> так, </a:t>
            </a:r>
            <a:r>
              <a:rPr lang="ru-RU" sz="3600" dirty="0" err="1"/>
              <a:t>наче</a:t>
            </a:r>
            <a:r>
              <a:rPr lang="ru-RU" sz="3600" dirty="0"/>
              <a:t> все </a:t>
            </a:r>
            <a:r>
              <a:rPr lang="ru-RU" sz="3600" dirty="0" err="1"/>
              <a:t>відбувалося</a:t>
            </a:r>
            <a:r>
              <a:rPr lang="ru-RU" sz="3600" dirty="0"/>
              <a:t> в реальному </a:t>
            </a:r>
            <a:r>
              <a:rPr lang="ru-RU" sz="3600" dirty="0" err="1"/>
              <a:t>житті</a:t>
            </a:r>
            <a:r>
              <a:rPr lang="ru-RU" sz="3600" dirty="0"/>
              <a:t>;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FF00"/>
                </a:solidFill>
              </a:rPr>
              <a:t>4)  </a:t>
            </a:r>
            <a:r>
              <a:rPr lang="ru-RU" sz="3600" dirty="0" err="1"/>
              <a:t>учасники</a:t>
            </a:r>
            <a:r>
              <a:rPr lang="ru-RU" sz="3600" dirty="0"/>
              <a:t> </a:t>
            </a:r>
            <a:r>
              <a:rPr lang="ru-RU" sz="3600" dirty="0" err="1"/>
              <a:t>гри</a:t>
            </a:r>
            <a:r>
              <a:rPr lang="ru-RU" sz="3600" dirty="0"/>
              <a:t> </a:t>
            </a:r>
            <a:r>
              <a:rPr lang="ru-RU" sz="3600" dirty="0" err="1"/>
              <a:t>повинні</a:t>
            </a:r>
            <a:r>
              <a:rPr lang="ru-RU" sz="3600" dirty="0"/>
              <a:t> </a:t>
            </a:r>
            <a:r>
              <a:rPr lang="ru-RU" sz="3600" dirty="0" err="1"/>
              <a:t>концентрувати</a:t>
            </a:r>
            <a:r>
              <a:rPr lang="ru-RU" sz="3600" dirty="0"/>
              <a:t> свою </a:t>
            </a:r>
            <a:r>
              <a:rPr lang="ru-RU" sz="3600" dirty="0" err="1"/>
              <a:t>увагу</a:t>
            </a:r>
            <a:r>
              <a:rPr lang="ru-RU" sz="3600" dirty="0"/>
              <a:t> на </a:t>
            </a:r>
            <a:r>
              <a:rPr lang="ru-RU" sz="3600" dirty="0" err="1"/>
              <a:t>комунікативному</a:t>
            </a:r>
            <a:r>
              <a:rPr lang="ru-RU" sz="3600" dirty="0"/>
              <a:t> </a:t>
            </a:r>
            <a:r>
              <a:rPr lang="ru-RU" sz="3600" dirty="0" err="1"/>
              <a:t>використовуванні</a:t>
            </a:r>
            <a:r>
              <a:rPr lang="ru-RU" sz="3600" dirty="0"/>
              <a:t> </a:t>
            </a:r>
            <a:r>
              <a:rPr lang="ru-RU" sz="3600" dirty="0" err="1"/>
              <a:t>мовних</a:t>
            </a:r>
            <a:r>
              <a:rPr lang="ru-RU" sz="3600" dirty="0"/>
              <a:t> </a:t>
            </a:r>
            <a:r>
              <a:rPr lang="ru-RU" sz="3600" dirty="0" err="1"/>
              <a:t>одиниць</a:t>
            </a:r>
            <a:r>
              <a:rPr lang="ru-RU" sz="3600" dirty="0"/>
              <a:t>, а не на </a:t>
            </a:r>
            <a:r>
              <a:rPr lang="ru-RU" sz="3600" dirty="0" err="1"/>
              <a:t>звичайній</a:t>
            </a:r>
            <a:r>
              <a:rPr lang="ru-RU" sz="3600" dirty="0"/>
              <a:t> </a:t>
            </a:r>
            <a:r>
              <a:rPr lang="ru-RU" sz="3600" dirty="0" err="1"/>
              <a:t>практиці</a:t>
            </a:r>
            <a:r>
              <a:rPr lang="ru-RU" sz="3600" dirty="0"/>
              <a:t> </a:t>
            </a:r>
            <a:r>
              <a:rPr lang="ru-RU" sz="3600" dirty="0" err="1"/>
              <a:t>закріплення</a:t>
            </a:r>
            <a:r>
              <a:rPr lang="ru-RU" sz="3600" dirty="0"/>
              <a:t> </a:t>
            </a:r>
            <a:r>
              <a:rPr lang="ru-RU" sz="3600" dirty="0" err="1"/>
              <a:t>їх</a:t>
            </a:r>
            <a:r>
              <a:rPr lang="ru-RU" sz="3600" dirty="0"/>
              <a:t> в </a:t>
            </a:r>
            <a:r>
              <a:rPr lang="ru-RU" sz="3600" dirty="0" err="1"/>
              <a:t>мовленні</a:t>
            </a:r>
            <a:r>
              <a:rPr lang="ru-RU" sz="36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24589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214422"/>
            <a:ext cx="8064896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b="1" u="sng" dirty="0" smtClean="0">
                <a:solidFill>
                  <a:srgbClr val="FFFF00"/>
                </a:solidFill>
              </a:rPr>
              <a:t>Етапи проведення рольової гри:</a:t>
            </a:r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u="sng" dirty="0" smtClean="0"/>
              <a:t>I.</a:t>
            </a:r>
            <a:r>
              <a:rPr lang="ru-RU" sz="3600" b="1" u="sng" dirty="0" smtClean="0">
                <a:solidFill>
                  <a:schemeClr val="tx2"/>
                </a:solidFill>
              </a:rPr>
              <a:t> </a:t>
            </a:r>
            <a:r>
              <a:rPr lang="ru-RU" sz="3600" b="1" u="sng" dirty="0" err="1">
                <a:solidFill>
                  <a:schemeClr val="tx2"/>
                </a:solidFill>
              </a:rPr>
              <a:t>підготовчий</a:t>
            </a:r>
            <a:r>
              <a:rPr lang="ru-RU" sz="3600" b="1" u="sng" dirty="0">
                <a:solidFill>
                  <a:schemeClr val="tx2"/>
                </a:solidFill>
              </a:rPr>
              <a:t> </a:t>
            </a:r>
            <a:r>
              <a:rPr lang="ru-RU" sz="3600" b="1" u="sng" dirty="0" err="1" smtClean="0">
                <a:solidFill>
                  <a:schemeClr val="tx2"/>
                </a:solidFill>
              </a:rPr>
              <a:t>етап</a:t>
            </a:r>
            <a:r>
              <a:rPr lang="ru-RU" sz="3600" b="1" u="sng" dirty="0" smtClean="0">
                <a:solidFill>
                  <a:schemeClr val="tx2"/>
                </a:solidFill>
              </a:rPr>
              <a:t>: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dirty="0">
                <a:solidFill>
                  <a:schemeClr val="tx2"/>
                </a:solidFill>
              </a:rPr>
              <a:t/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1) </a:t>
            </a:r>
            <a:r>
              <a:rPr lang="ru-RU" sz="3600" dirty="0" err="1">
                <a:solidFill>
                  <a:schemeClr val="tx2"/>
                </a:solidFill>
              </a:rPr>
              <a:t>ознайомлення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учнів</a:t>
            </a:r>
            <a:r>
              <a:rPr lang="ru-RU" sz="3600" dirty="0">
                <a:solidFill>
                  <a:schemeClr val="tx2"/>
                </a:solidFill>
              </a:rPr>
              <a:t> з </a:t>
            </a:r>
            <a:r>
              <a:rPr lang="ru-RU" sz="3600" dirty="0" err="1">
                <a:solidFill>
                  <a:schemeClr val="tx2"/>
                </a:solidFill>
              </a:rPr>
              <a:t>рольовою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ситуацією</a:t>
            </a:r>
            <a:r>
              <a:rPr lang="ru-RU" sz="3600" dirty="0">
                <a:solidFill>
                  <a:schemeClr val="tx2"/>
                </a:solidFill>
              </a:rPr>
              <a:t>, з </a:t>
            </a:r>
            <a:r>
              <a:rPr lang="ru-RU" sz="3600" dirty="0" err="1">
                <a:solidFill>
                  <a:schemeClr val="tx2"/>
                </a:solidFill>
              </a:rPr>
              <a:t>питаннями</a:t>
            </a:r>
            <a:r>
              <a:rPr lang="ru-RU" sz="3600" dirty="0">
                <a:solidFill>
                  <a:schemeClr val="tx2"/>
                </a:solidFill>
              </a:rPr>
              <a:t> для </a:t>
            </a:r>
            <a:r>
              <a:rPr lang="ru-RU" sz="3600" dirty="0" err="1" smtClean="0">
                <a:solidFill>
                  <a:schemeClr val="tx2"/>
                </a:solidFill>
              </a:rPr>
              <a:t>обговорення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або</a:t>
            </a:r>
            <a:r>
              <a:rPr lang="ru-RU" sz="3600" dirty="0">
                <a:solidFill>
                  <a:schemeClr val="tx2"/>
                </a:solidFill>
              </a:rPr>
              <a:t> проблемою;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2) </a:t>
            </a:r>
            <a:r>
              <a:rPr lang="ru-RU" sz="3600" dirty="0" err="1">
                <a:solidFill>
                  <a:schemeClr val="tx2"/>
                </a:solidFill>
              </a:rPr>
              <a:t>знайомство</a:t>
            </a:r>
            <a:r>
              <a:rPr lang="ru-RU" sz="3600" dirty="0">
                <a:solidFill>
                  <a:schemeClr val="tx2"/>
                </a:solidFill>
              </a:rPr>
              <a:t> з </a:t>
            </a:r>
            <a:r>
              <a:rPr lang="ru-RU" sz="3600" dirty="0" err="1">
                <a:solidFill>
                  <a:schemeClr val="tx2"/>
                </a:solidFill>
              </a:rPr>
              <a:t>лінгвістичним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наповненням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гри</a:t>
            </a:r>
            <a:r>
              <a:rPr lang="ru-RU" sz="3600" dirty="0">
                <a:solidFill>
                  <a:schemeClr val="tx2"/>
                </a:solidFill>
              </a:rPr>
              <a:t>;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3) </a:t>
            </a:r>
            <a:r>
              <a:rPr lang="ru-RU" sz="3600" dirty="0" err="1">
                <a:solidFill>
                  <a:schemeClr val="tx2"/>
                </a:solidFill>
              </a:rPr>
              <a:t>попереднє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тренування</a:t>
            </a:r>
            <a:r>
              <a:rPr lang="ru-RU" sz="3600" dirty="0">
                <a:solidFill>
                  <a:schemeClr val="tx2"/>
                </a:solidFill>
              </a:rPr>
              <a:t> у </a:t>
            </a:r>
            <a:r>
              <a:rPr lang="ru-RU" sz="3600" dirty="0" err="1">
                <a:solidFill>
                  <a:schemeClr val="tx2"/>
                </a:solidFill>
              </a:rPr>
              <a:t>вживанні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лексичних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одиниць</a:t>
            </a:r>
            <a:r>
              <a:rPr lang="ru-RU" sz="3600" dirty="0">
                <a:solidFill>
                  <a:schemeClr val="tx2"/>
                </a:solidFill>
              </a:rPr>
              <a:t> і </a:t>
            </a:r>
            <a:r>
              <a:rPr lang="ru-RU" sz="3600" dirty="0" err="1">
                <a:solidFill>
                  <a:schemeClr val="tx2"/>
                </a:solidFill>
              </a:rPr>
              <a:t>граматичних</a:t>
            </a:r>
            <a:r>
              <a:rPr lang="ru-RU" sz="3600" dirty="0">
                <a:solidFill>
                  <a:schemeClr val="tx2"/>
                </a:solidFill>
              </a:rPr>
              <a:t> структур.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227467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3049" y="317230"/>
            <a:ext cx="8064896" cy="4806866"/>
          </a:xfrm>
        </p:spPr>
        <p:txBody>
          <a:bodyPr>
            <a:normAutofit/>
          </a:bodyPr>
          <a:lstStyle/>
          <a:p>
            <a:pPr>
              <a:lnSpc>
                <a:spcPts val="3500"/>
              </a:lnSpc>
            </a:pPr>
            <a:r>
              <a:rPr lang="en-US" u="sng" dirty="0" smtClean="0"/>
              <a:t>II.</a:t>
            </a:r>
            <a:r>
              <a:rPr lang="ru-RU" sz="3600" b="1" u="sng" dirty="0" smtClean="0">
                <a:solidFill>
                  <a:schemeClr val="tx2"/>
                </a:solidFill>
              </a:rPr>
              <a:t> </a:t>
            </a:r>
            <a:r>
              <a:rPr lang="ru-RU" sz="3600" b="1" u="sng" dirty="0" err="1" smtClean="0">
                <a:solidFill>
                  <a:schemeClr val="tx2"/>
                </a:solidFill>
              </a:rPr>
              <a:t>Власне</a:t>
            </a:r>
            <a:r>
              <a:rPr lang="ru-RU" sz="3600" b="1" u="sng" dirty="0" smtClean="0">
                <a:solidFill>
                  <a:schemeClr val="tx2"/>
                </a:solidFill>
              </a:rPr>
              <a:t> </a:t>
            </a:r>
            <a:r>
              <a:rPr lang="ru-RU" sz="3600" b="1" u="sng" dirty="0" err="1" smtClean="0">
                <a:solidFill>
                  <a:schemeClr val="tx2"/>
                </a:solidFill>
              </a:rPr>
              <a:t>рольова</a:t>
            </a:r>
            <a:r>
              <a:rPr lang="ru-RU" sz="3600" b="1" u="sng" dirty="0" smtClean="0">
                <a:solidFill>
                  <a:schemeClr val="tx2"/>
                </a:solidFill>
              </a:rPr>
              <a:t> </a:t>
            </a:r>
            <a:r>
              <a:rPr lang="ru-RU" sz="3600" b="1" u="sng" dirty="0" err="1" smtClean="0">
                <a:solidFill>
                  <a:schemeClr val="tx2"/>
                </a:solidFill>
              </a:rPr>
              <a:t>гра</a:t>
            </a:r>
            <a:r>
              <a:rPr lang="ru-RU" sz="3600" b="1" u="sng" dirty="0" smtClean="0">
                <a:solidFill>
                  <a:schemeClr val="tx2"/>
                </a:solidFill>
              </a:rPr>
              <a:t>:</a:t>
            </a:r>
            <a:br>
              <a:rPr lang="ru-RU" sz="3600" b="1" u="sng" dirty="0" smtClean="0">
                <a:solidFill>
                  <a:schemeClr val="tx2"/>
                </a:solidFill>
              </a:rPr>
            </a:br>
            <a:r>
              <a:rPr lang="en-US" sz="3600" b="1" u="sng" dirty="0" smtClean="0">
                <a:solidFill>
                  <a:schemeClr val="tx2"/>
                </a:solidFill>
              </a:rPr>
              <a:t/>
            </a:r>
            <a:br>
              <a:rPr lang="en-US" sz="3600" b="1" u="sng" dirty="0" smtClean="0">
                <a:solidFill>
                  <a:schemeClr val="tx2"/>
                </a:solidFill>
              </a:rPr>
            </a:br>
            <a:r>
              <a:rPr lang="en-US" sz="3600" b="1" u="sng" dirty="0">
                <a:solidFill>
                  <a:schemeClr val="tx2"/>
                </a:solidFill>
              </a:rPr>
              <a:t/>
            </a:r>
            <a:br>
              <a:rPr lang="en-US" sz="3600" b="1" u="sng" dirty="0">
                <a:solidFill>
                  <a:schemeClr val="tx2"/>
                </a:solidFill>
              </a:rPr>
            </a:br>
            <a:r>
              <a:rPr lang="en-US" sz="3600" b="1" u="sng" dirty="0" smtClean="0">
                <a:solidFill>
                  <a:schemeClr val="tx2"/>
                </a:solidFill>
              </a:rPr>
              <a:t>III.</a:t>
            </a:r>
            <a:r>
              <a:rPr lang="uk-UA" sz="3600" b="1" u="sng" dirty="0" smtClean="0">
                <a:solidFill>
                  <a:schemeClr val="tx2"/>
                </a:solidFill>
              </a:rPr>
              <a:t> Заключний етап: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- </a:t>
            </a:r>
            <a:r>
              <a:rPr lang="ru-RU" sz="3600" dirty="0" err="1" smtClean="0">
                <a:solidFill>
                  <a:schemeClr val="tx2"/>
                </a:solidFill>
              </a:rPr>
              <a:t>допускає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оцінювання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вчителем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діяльності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учнів</a:t>
            </a:r>
            <a:r>
              <a:rPr lang="ru-RU" sz="3600" dirty="0">
                <a:solidFill>
                  <a:schemeClr val="tx2"/>
                </a:solidFill>
              </a:rPr>
              <a:t> і, </a:t>
            </a:r>
            <a:r>
              <a:rPr lang="ru-RU" sz="3600" dirty="0" err="1">
                <a:solidFill>
                  <a:schemeClr val="tx2"/>
                </a:solidFill>
              </a:rPr>
              <a:t>можливо</a:t>
            </a:r>
            <a:r>
              <a:rPr lang="ru-RU" sz="3600" dirty="0">
                <a:solidFill>
                  <a:schemeClr val="tx2"/>
                </a:solidFill>
              </a:rPr>
              <a:t>, </a:t>
            </a:r>
            <a:r>
              <a:rPr lang="ru-RU" sz="3600" dirty="0" err="1">
                <a:solidFill>
                  <a:schemeClr val="tx2"/>
                </a:solidFill>
              </a:rPr>
              <a:t>дискусію</a:t>
            </a:r>
            <a:r>
              <a:rPr lang="ru-RU" sz="3600" dirty="0">
                <a:solidFill>
                  <a:schemeClr val="tx2"/>
                </a:solidFill>
              </a:rPr>
              <a:t> з </a:t>
            </a:r>
            <a:r>
              <a:rPr lang="ru-RU" sz="3600" dirty="0" err="1">
                <a:solidFill>
                  <a:schemeClr val="tx2"/>
                </a:solidFill>
              </a:rPr>
              <a:t>цієї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або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подібної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проблеми</a:t>
            </a:r>
            <a:r>
              <a:rPr lang="ru-RU" sz="3600" dirty="0">
                <a:solidFill>
                  <a:schemeClr val="tx2"/>
                </a:solidFill>
              </a:rPr>
              <a:t>.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  <p:pic>
        <p:nvPicPr>
          <p:cNvPr id="8194" name="Picture 2" descr="http://g.io.ua/img_aa/large/2087/97/208797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61048"/>
            <a:ext cx="3647728" cy="27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83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43493" y="260648"/>
            <a:ext cx="8280920" cy="108012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832" y="260648"/>
            <a:ext cx="8244408" cy="554461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2.3 Методика </a:t>
            </a:r>
            <a:r>
              <a:rPr lang="uk-UA" sz="4000" b="1" dirty="0">
                <a:effectLst/>
              </a:rPr>
              <a:t>проведення </a:t>
            </a:r>
            <a:r>
              <a:rPr lang="uk-UA" sz="4000" b="1" dirty="0" smtClean="0">
                <a:effectLst/>
              </a:rPr>
              <a:t>дидактичних </a:t>
            </a:r>
            <a:r>
              <a:rPr lang="uk-UA" sz="4000" b="1" dirty="0">
                <a:effectLst/>
              </a:rPr>
              <a:t>ігор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>
                <a:solidFill>
                  <a:srgbClr val="FFFF00"/>
                </a:solidFill>
              </a:rPr>
              <a:t>Дидактичні ігри </a:t>
            </a:r>
            <a:r>
              <a:rPr lang="uk-UA" dirty="0"/>
              <a:t>використовуються для розширення кругозору; пізнавальної діяльності учнів. Вони формують певні вміння і навички необхідні для практичної діяльності</a:t>
            </a:r>
            <a:r>
              <a:rPr lang="uk-UA" u="sng" dirty="0"/>
              <a:t>. </a:t>
            </a:r>
            <a:r>
              <a:rPr lang="ru-RU" sz="3600" dirty="0">
                <a:solidFill>
                  <a:schemeClr val="tx2"/>
                </a:solidFill>
              </a:rPr>
              <a:t/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311583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43896217"/>
              </p:ext>
            </p:extLst>
          </p:nvPr>
        </p:nvGraphicFramePr>
        <p:xfrm>
          <a:off x="107504" y="116632"/>
          <a:ext cx="9036496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313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244408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                        </a:t>
            </a: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>Граматичні ігри</a:t>
            </a:r>
            <a:r>
              <a:rPr lang="uk-UA" u="sng" dirty="0" smtClean="0">
                <a:solidFill>
                  <a:srgbClr val="FFFF00"/>
                </a:solidFill>
              </a:rPr>
              <a:t/>
            </a:r>
            <a:br>
              <a:rPr lang="uk-UA" u="sng" dirty="0" smtClean="0">
                <a:solidFill>
                  <a:srgbClr val="FFFF00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rgbClr val="FFFF00"/>
                </a:solidFill>
                <a:effectLst/>
              </a:rPr>
              <a:t>Мета: </a:t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1.</a:t>
            </a:r>
            <a:r>
              <a:rPr lang="uk-UA" dirty="0" smtClean="0">
                <a:effectLst/>
              </a:rPr>
              <a:t>навчити учнів вживати мовленнєві зразки які містять певні граматичні труднощі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2. </a:t>
            </a:r>
            <a:r>
              <a:rPr lang="uk-UA" dirty="0" smtClean="0">
                <a:effectLst/>
              </a:rPr>
              <a:t>створити природну ситуацію для вживання певного мовленнєвого зразка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3. </a:t>
            </a:r>
            <a:r>
              <a:rPr lang="uk-UA" dirty="0" smtClean="0">
                <a:effectLst/>
              </a:rPr>
              <a:t>розвивати мовленнєву активність і самостійність учнів</a:t>
            </a:r>
            <a:r>
              <a:rPr lang="ru-RU" sz="3600" dirty="0">
                <a:solidFill>
                  <a:schemeClr val="tx2"/>
                </a:solidFill>
              </a:rPr>
              <a:t/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173313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412776"/>
            <a:ext cx="7550656" cy="30963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uk-UA" sz="4800" b="1" u="sng" dirty="0" smtClean="0">
                <a:effectLst/>
              </a:rPr>
              <a:t>Тема:  </a:t>
            </a:r>
            <a:r>
              <a:rPr lang="uk-UA" sz="4800" b="1" dirty="0" smtClean="0">
                <a:effectLst/>
              </a:rPr>
              <a:t>Використання </a:t>
            </a:r>
            <a:r>
              <a:rPr lang="uk-UA" sz="4800" b="1" dirty="0">
                <a:effectLst/>
              </a:rPr>
              <a:t>комунікативних ігор на уроках англійської мови в початковій школі </a:t>
            </a:r>
            <a:endParaRPr lang="uk-UA" sz="4800" dirty="0"/>
          </a:p>
        </p:txBody>
      </p:sp>
    </p:spTree>
    <p:extLst>
      <p:ext uri="{BB962C8B-B14F-4D97-AF65-F5344CB8AC3E}">
        <p14:creationId xmlns:p14="http://schemas.microsoft.com/office/powerpoint/2010/main" val="67744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153" y="476672"/>
            <a:ext cx="8244408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                        </a:t>
            </a: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>Лексичні  ігри:</a:t>
            </a:r>
            <a:r>
              <a:rPr lang="uk-UA" u="sng" dirty="0" smtClean="0">
                <a:solidFill>
                  <a:srgbClr val="FFFF00"/>
                </a:solidFill>
              </a:rPr>
              <a:t/>
            </a:r>
            <a:br>
              <a:rPr lang="uk-UA" u="sng" dirty="0" smtClean="0">
                <a:solidFill>
                  <a:srgbClr val="FFFF00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rgbClr val="FFFF00"/>
                </a:solidFill>
                <a:effectLst/>
              </a:rPr>
              <a:t>Мета: </a:t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1.</a:t>
            </a:r>
            <a:r>
              <a:rPr lang="uk-UA" dirty="0" smtClean="0">
                <a:effectLst/>
              </a:rPr>
              <a:t>формування лексичних              навичок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2. </a:t>
            </a:r>
            <a:r>
              <a:rPr lang="uk-UA" dirty="0" smtClean="0">
                <a:effectLst/>
              </a:rPr>
              <a:t>ознайомлення з новими словами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3. </a:t>
            </a:r>
            <a:r>
              <a:rPr lang="uk-UA" dirty="0" smtClean="0">
                <a:effectLst/>
              </a:rPr>
              <a:t>тренування у вживанні лексики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4. </a:t>
            </a:r>
            <a:r>
              <a:rPr lang="uk-UA" dirty="0" smtClean="0">
                <a:effectLst/>
              </a:rPr>
              <a:t>активізація </a:t>
            </a:r>
            <a:r>
              <a:rPr lang="uk-UA" dirty="0" err="1" smtClean="0">
                <a:effectLst/>
              </a:rPr>
              <a:t>мовленнєво-мисленнєвої</a:t>
            </a:r>
            <a:r>
              <a:rPr lang="uk-UA" dirty="0" smtClean="0">
                <a:effectLst/>
              </a:rPr>
              <a:t> діяльності учнів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5. </a:t>
            </a:r>
            <a:r>
              <a:rPr lang="uk-UA" dirty="0" smtClean="0">
                <a:effectLst/>
              </a:rPr>
              <a:t>розвиток мовленнєвої реакції</a:t>
            </a:r>
            <a:r>
              <a:rPr lang="ru-RU" sz="3600" dirty="0">
                <a:solidFill>
                  <a:schemeClr val="tx2"/>
                </a:solidFill>
              </a:rPr>
              <a:t/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  <p:pic>
        <p:nvPicPr>
          <p:cNvPr id="10242" name="Picture 2" descr="http://newsoftek.at.ua/c/shkola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24998"/>
            <a:ext cx="3131840" cy="223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3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244408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                        </a:t>
            </a: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>Фонетичні ігри</a:t>
            </a:r>
            <a:br>
              <a:rPr lang="uk-UA" sz="4000" b="1" u="sng" dirty="0" smtClean="0">
                <a:solidFill>
                  <a:srgbClr val="FFFF00"/>
                </a:solidFill>
                <a:effectLst/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rgbClr val="FFFF00"/>
                </a:solidFill>
                <a:effectLst/>
              </a:rPr>
              <a:t>Мета: </a:t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1. </a:t>
            </a:r>
            <a:r>
              <a:rPr lang="uk-UA" dirty="0" smtClean="0">
                <a:effectLst/>
              </a:rPr>
              <a:t>розвиток </a:t>
            </a:r>
            <a:r>
              <a:rPr lang="uk-UA" dirty="0">
                <a:effectLst/>
              </a:rPr>
              <a:t>фонематичного слуху учнів;</a:t>
            </a:r>
            <a:br>
              <a:rPr lang="uk-UA" dirty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2. </a:t>
            </a:r>
            <a:r>
              <a:rPr lang="uk-UA" dirty="0" smtClean="0">
                <a:effectLst/>
              </a:rPr>
              <a:t>тренування </a:t>
            </a:r>
            <a:r>
              <a:rPr lang="uk-UA" dirty="0">
                <a:effectLst/>
              </a:rPr>
              <a:t>у промовлянні іншомовних звуків;</a:t>
            </a:r>
            <a:br>
              <a:rPr lang="uk-UA" dirty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3. </a:t>
            </a:r>
            <a:r>
              <a:rPr lang="uk-UA" dirty="0" smtClean="0">
                <a:effectLst/>
              </a:rPr>
              <a:t>навчання </a:t>
            </a:r>
            <a:r>
              <a:rPr lang="uk-UA" dirty="0">
                <a:effectLst/>
              </a:rPr>
              <a:t>голосно і чітко читати вірші;</a:t>
            </a:r>
            <a:br>
              <a:rPr lang="uk-UA" dirty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4. </a:t>
            </a:r>
            <a:r>
              <a:rPr lang="uk-UA" dirty="0" smtClean="0">
                <a:effectLst/>
              </a:rPr>
              <a:t>розучування </a:t>
            </a:r>
            <a:r>
              <a:rPr lang="uk-UA" dirty="0">
                <a:effectLst/>
              </a:rPr>
              <a:t>віршів з метою їх відтворення за ролями.</a:t>
            </a:r>
            <a:br>
              <a:rPr lang="uk-UA" dirty="0">
                <a:effectLst/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8413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5400600" cy="6048672"/>
          </a:xfrm>
        </p:spPr>
        <p:txBody>
          <a:bodyPr>
            <a:normAutofit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                        </a:t>
            </a: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>Орфографічні ігри:</a:t>
            </a:r>
            <a:br>
              <a:rPr lang="uk-UA" sz="4000" b="1" u="sng" dirty="0" smtClean="0">
                <a:solidFill>
                  <a:srgbClr val="FFFF00"/>
                </a:solidFill>
                <a:effectLst/>
              </a:rPr>
            </a:b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/>
            </a:r>
            <a:br>
              <a:rPr lang="uk-UA" sz="4000" b="1" u="sng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Мета:</a:t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1.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освоєння правопису </a:t>
            </a:r>
            <a:r>
              <a:rPr lang="uk-UA" dirty="0" err="1" smtClean="0">
                <a:solidFill>
                  <a:schemeClr val="tx2"/>
                </a:solidFill>
                <a:effectLst/>
              </a:rPr>
              <a:t>інозумної</a:t>
            </a:r>
            <a:r>
              <a:rPr lang="uk-UA" dirty="0" smtClean="0">
                <a:solidFill>
                  <a:schemeClr val="tx2"/>
                </a:solidFill>
                <a:effectLst/>
              </a:rPr>
              <a:t> лексики</a:t>
            </a:r>
            <a:r>
              <a:rPr lang="uk-UA" dirty="0" smtClean="0">
                <a:solidFill>
                  <a:srgbClr val="FFFF00"/>
                </a:solidFill>
                <a:effectLst/>
              </a:rPr>
              <a:t/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2.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формування та розвиток лексичних і вимовних навичок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uk-UA" sz="3600" b="1" dirty="0">
              <a:solidFill>
                <a:srgbClr val="FFFF00"/>
              </a:solidFill>
            </a:endParaRPr>
          </a:p>
        </p:txBody>
      </p:sp>
      <p:sp>
        <p:nvSpPr>
          <p:cNvPr id="3" name="AutoShape 2" descr="data:image/jpeg;base64,/9j/4AAQSkZJRgABAQAAAQABAAD/2wCEAAkGBhQQERUSExQVFRUVGBgZGBgXFxwdHBwbIB4YGRwWHRsYHyYeGBokGRgVHy8gJCcpLCwsFyAxNTAqNScrLCkBCQoKDgwOGg8PGiwlHyUuNCosLywsLDQsNCwsLy0sLDAsLywpLywsLCwsLC8qLCwsMDQsKS0vLDQsLCwsLywvLP/AABEIASoAqQMBIgACEQEDEQH/xAAcAAEAAgMBAQEAAAAAAAAAAAAABQYDBAcCAQj/xABIEAACAQMCAwUFAwgIBgEFAQABAgMABBESIQUGMRMiQVFhBzJxgZEUQqEjUnKxssHR8CQzNGJzgqLCFRdDY5Kz4SVkw9LxCP/EABsBAAIDAQEBAAAAAAAAAAAAAAAFAQMEBgIH/8QANREAAQMCAwUHAwMEAwAAAAAAAQACEQMhBBIxE0FRYXEFIoGRsdHwocHhFCMyJDNS8TRyov/aAAwDAQACEQMRAD8A7jSlKEJSlKEJSlKEJSlKEJXLub+JniN3JZrI6QWwGsxtpLSnoMjwUAnHmRXSOJXPZRSSfmqx+grjvIALQPO3vTyvIfhnSP1GlnaNYsZAPw/gH6LfgqQc+T8+SFdvZfzFJcQPBO2qe2do2Y9WAOAx+WN6utce5SvPs/HZY+izojY9cBf1kn5V2GtGEqZ2X+SJ+mngqMQzI+3yLflKUpWtZ0pSlCEpSlCEpSlCEpSlCEpSlCEpSlCEpSlCEpSlCFE81xlrK4A69k5HyUn91cz5N0raQLkZ7JGI/Sy2fnv9K6jzFxNLa1mml9xI2J9dsBfiTgD1Nfnrg3AGWS2jZnBnhd3GojBUHsv/AAyhA8CKWY/DbYDvR+J9yt+DrbM6T+YVjuH0ccsmH3wF/GT+IrsXH71oYS6EZDJsfvZZRoBwQGbOkE7AnfA3H5qg4tNbXUF9Koc9q0oUkgEq2ll8dIyMDr0HWr3d8y31+uqWc28TjaGDCnSfBpCCxJHUDA+HSrKDRhqYzncB5E+68VSa7zlG+fOF1jjfFhAqd5FaSREGvf3iF2UEF9yOh2BydhW2t6vadlnLgAkBTgeWT0UnwBOa4el7J2w0Xl0s8QJUvIz4DYyQsoKuhIXONthVn5L52la7aG5heW6ddpI2RUeNSzLhGK7qXbPU4yegNaaddrzAVL6LmCSuo0rBaBwv5RlLH80YA8dIyd8b77bVnq5UpSlKEJSlKEJSlKEJSlKEJSlKEJSqrxvm+Sxn0zxqYHPckU4PgMENsWBPTbqMeVafPXPqW0USwvmS4GUKjUdPmB55236YPiKr2rb8laKTrc1dqVqcJt2jgjR2LOFGoscktjfc9d81qc0cbWztpJmONIOPjj+fwr0XQJK8RJgKhe0jiv226i4chzGh7WfHiFOyH4tt+NaE1izXsLgbCGb9qEf7jWPlGwZle5lH5S4bWQfBfuJ8l3+dWWldWoS5MqdMBq577ReGj7MjqMdm5GB5PnP+sD61H8WeSW1R4gzE6MhdyBjrgeoAyOlXnmnhvbW0qAbshx+kO8v4gVSOUJlmt2hbfSTtnB0ncEY3GDnfw2qQ79sO/wAT9CpsHFv+Q9PwnDuIpbqv2hmVjuO0bWy5ChzkAaVZgTpPTYZJGa2by8YaLgakltp1BKHfSSoJUkdGV1O/wNY7zl1jP2yzMpK42He93Q2+ehBOdh7x6da2+KQhbUoTgfk1yfDvoMn0H7qjM3M1zdTqpyPyGRbcus8sRIMP9mm7RmbVNMidqXPvhioGFHuhl7hC7bYLWivMeMDHTG1eqbJSlKUoQlKUoQlKUoQlKUoQlUfmDmbidsSy2StGM7oQ+3r31P8ApFWvi9xKkeYIxLITgAsFA/vEkjI9BvvXP7/jnH7VjK1tDcwg7pEO+B6AOxJx8aqeZtdWsEXsssXNEHHLaa0kj0ThSyo3iwBIxncHr57E4J8OdcHux9ps5JmGhJTbszHYYdW1HPQEEk/p1bbvsuK3EN1w7MEsa6p3xgKSe7Fgggy6lZs4wANxk4qUfkqziAQWZm1sWaQ9mWG+e88jKSPQZ8c+uR7wDDtVpaLWXSo5AwyCCPMHIrlntDvft19HYLvFDiSfy8CIz8TjI8lzWnzdbf8AB1W/4fiEhwkkS57GQMDgmMEDII6jB39K9co8OdI2mmOZ7hjJIT1ydwvpgeHgSa91awNPMF4pUjngqbyEXJIAUEknYADck+VeeFX0VzH2kTalOd/w6Hfwqv8AO8kkipZQkdpOCzk9FiXrnG+GbA9cEeNaPssLRm5tn2aNwSPjsfl3M/OlxHdzA6buWk+a3Zu9EePPX0VzkTqDXHBwwRcRkgLNH3m0MpwRnvr8Rp2x611HmvmaKxWNpASXbAC9cD3n+AyPjmqF7RY9FzDdR9HUEEdNSEEH5qy/StGHdfLxBjwVNbTNwKkVsp/GZGx4mLB/0uB+FfLhnOYljknkZD3ETVscqC5GyrnPXyNbHBbyS/IS0hkkbxLDTGn6b9NvIZJ8K6F/y1U8PltTMwmnKtLMB7zKQQunP9WBsFz69Samnh3OMuGiuOLDW5AbHqbKa5I4fLb2FvFOcyIgDb5x5DPjgYHyqcqM5a4L9itYrbW0nZLp1N1O5PyG+APICpOmg0Sh8ZjCUpSpXlKUpQhKUpQhKUpQhKwX10IonkPRFZj8ACf3VnqP5htzJaXCL1aGRR8SrAfjUHRAXNOXr6S3skvHBbthJcSKNOqSWVwEXLdFCYHqSvlgwfMHHpOKWchhjl1wviSJWIZeoEg7P+sAIYafifuirLwC6ik4baKwDK1uFYE7YC6HU/NWFYuVOTbeDtljab8oUJGvHcUkhAVAbGTvvkgAdM5V2Di5wuDZNNm/ZgjQi6p/EOIy/YrSKVHd0VriVGBGUjYrHq8QCGDHbotXfgHF0ubdbgd1dJLZPuke8CfQg7+W9Rcsiy8UucYZYoYYeueuWYE75Odjny3qtXvLN3F2ltbMPs07AkEgafNTnvY2A2zkAetZnVqec0iQ0i99L3Pr4q1tN+UPAJ3c7WU5y1cG6knvT/1X0R58Ik2H1JJPqK92GIeLnwFzB/rQ4/ZFSPCuHi3hSFdwi4z5nqT8ySfnUTzhwWaZI5bfPbQtldJwcHAOCfEYB+GaV067XYkmYBsJ/wDM+IErZUpFtAWuL+/qVj4zwheJXspdmEVuBEukgZf3nOSD0yo+OPKq3zCRHaGzlb8rbyKYj+fE2QCPgCQR4aRV64Dwg21tGjnMhy0hznLsdR38euM+OKjea+BwTBJZnKCLqRjvL10+m/Q+p86vpYwGuGky0G0cRw/7XnryVT8P+zmbqdZ+bvsrj7FeNifhqxdHt2MbeoPfVvo2Pipq/VyX2BsGF8ygAGSPAHQD8oQPxx8q61XVDRIDqlKUqVCUpShCUpShCUpShCUpShCVT+duL3AntrK3bsjcCVpJsAskaachAdtZLAZOcfquFV/m3k6PiKx6pJYZImJjlibSy5GGXPkRj6D5w6SLKRE3VMvVsbWIWKllCK2vSGfs1fILzOM9mpJ95sY64xWZuQo5ASZ7lQ3VYp3CkHfGGzsfTAq68ucqQWEBhhXIbJdn3aQnqznHeP4VQuN8RPB72O0t1a5inUstsv8AWQb9EJ27Ju8Qh93ScECsb6L2tlputjcTIyHRRHBOGpbXt9FGulEaAKPTs8/rJPzqYc96onhd08l/etJCYHbsD2bMGIGgqCSuxyADt54qTfqa5fHT+odPAegT7BXpDx9StmoPiF9MJzEGaNCgZWQLlt8NksCVIJGMAeO9TdafGeBNOqPEypMmQGYZBU5yhHiM6T6YrPhnsbU/ciOanEBxZ3VBXlxcRI0kc7vpBJSXDKcDJwcBlOPXFR1jy9NxFUmuZTobdUXYY6Z3zv8Azmpk8t3NwNExSGPHf7Ni7t5gEgBFPzNT1tAsaqijCqAAPIDYCmVXGNoj9mM3EAadVjp0Noe/OXhzWn//AJ/GBer5ND/+Ufurr1cf9gjfleID1iP4ziuwV1Q0SA6pSqxe+0S1hd1btSkbFHlWJmjVhsQWA8DsT0HjXq89pHDovevIST4I2s/RAagPDtFJaRqrLSqrB7UOHOQPtKrnoXVkH1cCrNBcLIoZGDKdwQcg/MUBwOigtI1WSleJZ1QZZgo8ycD6mvqOGAIIIO4I3BqZGiheqUpUoSlKUISlKUISuV8SLQ8wymILN20Mfa+BgAAUbnYhtKHSNzq9N+qVQuavZ9K081/ZTulzIijszo7NyNK76lOBoUbeY6jJquq0uYWhe2ODXAlVy8l/+rzD8+2ib/xZl/fWyetV2HhN5a8UQXzq8ktuxBU5AUH3PdUDBXOAMd6s3NN64RLeIHtbkmNTnAXpk5+f665jF4dxxIZvIHz6LosJWDaBfuBPz6qVueOwxOI3kAYgHGCcDpliBhBnxYip1BsPlWhwTgcFpGUjiQF1VZDudeBg51dQctt69Kx2vLcC4EgeZUyI0lIZEHgoXADYGwZtTAAAGs78HSP8XHy9OHmo21Q6gKUrSxvWry45xPHklYbiSOMkknRhGVcnc6deBnwArbf3j8aX1KeyeWcFpouzCVVvY1x+K2v7qKV1TttkLHALK793PmQ5x8K7bfcQSGJ5pGCxxqXZvAKBkn6V+fORuRo+Kz3sbuyNGcoR5l3ByD1GFH1qY41wviFk1tw+4nEtpPMgB+8QjKxjbJJA6Hqc+eBiu9z5QOELl8knxUvwSZhCGkUxiSSWQKfeCyyO6q397DgEetQPHOKRWVxHHbwxa3EeFGmMA6nHecgAasjxGMZJGBVn4rMDNbREjLykkegjkI/1hfpX3iHAoWkkluIomWJFZJGXcAay6sMkMF0hgcffx4ZKhtVpMubre29Oag7ga3UWlYOFa5wszZMM8QZopO9ofu+7n7jKWyvTYEYyaw2lw3Bp1eJsWc7aJI2yVhdvclXxCasagPDPpjHy3zwLmYRrBII3LhZNj3kAYgqBle6y+J94Vm49I78KuTOAHjEozpxq7OQhJMeGrQrY6b7bUUxUpVBNp3dVTULKjDF+ak+W720uYhLMY5LgAdq0xVmDY3K6tljJ3XSAuPAEED7/AMxLewslEemSVtbpGvuqHZnQHG2ysvcG/ht1qA5D5anVLk6bbvFBomjEgyUD+8hG2mRcrjrnpg5jP+Vk7Q9vEQ7AsJIl2KMCQyqv3kBHdwQSpXaqsFTazFVBMkaffrGnJZYaYB0XVvZ+kxsxLcMTLOzStk5xqxhfIbAHA6ZxVlrgXKT3dprubbUywuBcQZY9384qdwOu43UqcjxPS/8AmpZ+b/8AiP409a8RdVVKLy6RdXKlKVasyV8Jr7XE/acL1LwmeWYWbHumHbSuPH4eP6umbGMzFU1amzEx89+C7K17GOroP8w/jWSOdW6MD8CD+qvz9DyxaSKH1vID94yk5+lfG5Wt13jkmQ+aP/EfvrZ+hfEj1Ssdr0pgg+X5+yu/tGbHFrH1huP1Z/jURxXhYuECklWUhkdeqMOjD+FVSwikXicGuWSbuPpaQkkDTJ3dycDO+3nV4ri+1w6jihFiAPUruOyHNr4UnUE/YLTtuZnhAW8jK4/68alom9TgZiPoRipVeOW5QyCeIoBksHUgfQ/h1pa+HxrPPw6KT34o2/SRT+sUuONZPeb5H7flaHUXNMA+ag+R+IrcRTyDq9xKxHiAdOnP+UD6GpmX3jUHd8l9nIZrGX7NIeq4zE3oV30/QjyArDJxy8g3ubJnA6yWx1L8Su+PmR8KmphxiXmpQcDO42I91XSq7EZag8dy9exKTHEr5fNWP0lI/wB1Wj2zwslvbXagn7Lco7Y/NO37QQf5q5j7OOc4rG/kuJgQkySKcZOCzq46DJHdI2HjXRuNe1WxuYJITDPOkilWCRN4+rKMHPQ+BFddIDQ13DgUiIM5gsl7wlLiNZEbEgAaKQb4OVdTj7ynSuR5FhtmvEvFdS9lLHodgVZGGpGGMHQ3uupGdtjjqBVK5A5/SGMW102kJtHIQcAfmNjpjwPTG22Bm9y8VtpU2uIcdQe1T+NJ3UnUnZXCybUqrH94+Ki+Ecu29tLqhULqxnrkfAnJx6HPjgrk5c/FpYY7OPeS8lSJR/dyGdvgABn0NZrDiFvJMI0uIXfrpRwxON9sVMcqWay8SuZn7zW6RRxeSCRS7n9M7DP5uB41exmeuPNeMSWMZ3OilH5Bh1MyS3UQYlisdw6rk9SB4Z9MVMcI4NHaoUj1kMxZi7s7MxwCSzkk7AD5VvUpi2hTa7OBdKC4mywR2EayNKqKHcAMwABYDpk+OM1l0DyFeqVciUpSlChKxXVokqlHUMp6gjIrLSgGFBANiudcc9kMZYy2cpt3O5U7xn4j9+59a5zfcW+yzGC4MTMPvwOJE8eoG6nbp1qS9pHP019cPZ2zlbeMlWKn+sIOCSR1XOwHj1+FXg4KEHu5PmcE/TwplhzW3Hz+fOKof2bSrfyHz5u0UlY3qS8RtyjBgEfJH6Mhx8au9c95cA/4jGAAMI+cfoN+4iuhVxfbxJxd+H3K6jsWiKGH2Y3H2Wjd8VmWeG3t0iaSRXcmUsFCr4DSc5O/n0HxrLLza1uQL22ktwdu1Q9rEf8AMu6/Dc1C82ztbS2t6oyInZHHmrDOn5qJR9Ku8UyyoGUh0dQRtkMpGRkHYgjwNYamyp0abnMBBmTvmV6dndVeA6CPKF5tLxJkDxuroejKcj4eh9DvXidiGyNtqrnEOTnhc3HDm7GT70JP5N/QA7D4HbyK1scE5mF3lGUxXEeRJEc526sudyPMdR45G5zPwoy7Wgczd/EdfdWUq3eyVBB+hVQ5X4tDw/i8kkoHZI1wvu5x72kAYODkBc+tSPFuZLrjMhAJhtQfDbI8gPE/yT0FaNnwJJ7u5mcaoxM4UeDHJyT5gfjn0qwNcBRpUDA29B6AV0zq3daBrAXE9oYttN5a3cfD56JBw+NIxEEGgDGkjIPqc9T61G3/ACvbFHIiCnSxBBIwcE5xnH4VuGZvM1o8d4gUtpMn3l0j4tt+on6VSxr81ilFKu4vAaTcq0eyXlmG94SyzIdrlnR0JV1YJGAyuu4IywrpPAeXobKMxwhu8xd2dizuxwCzM27HAA+VVj2MWpj4WmfvO7/XBH4VeqcAg3XTB0hKUpUqUpSlCEpSlCEr4wr7ShC/L08DcOuZoLhGDBtjjqN8MM9VI3BFfZ+Y192NWZzsBjx+HUn0FfpTiPBoLkATwxygdO0RWx8NQ2qNuIrPhiB0gjjLEIiwxLrdjnCKFAJOATucAAkkAE1o/Uua2ArA86BcK5W4LPb34FzE8btC8gDjBIPdzjw3zsd6vdOablpOJRTvDJEj2zQoX0HMgdpCuYncDuAncjODUfx+4kjtpXi99VyNs43GTjxIXJ+Vcf2kNpiQBvAE+K6Ds85KBJ3ElbPEYIZYXindURxjJIGDsVYZ8QwB/Dxqscoc1LZO1nPIjRq35OVG1IM74yPuHOc/dJIOPCR5N4RazxCYkTS7ay51MreIw2dIz0x1x1NT97y5DKulkUj1A/A9R8Qaas7LYKJpOcSDfoeIUPBquFVpAPmI5qVVgQCDkHcEeI86pvtH4MrRfaV7ssQHeGxK5C4JHlnIPxFYbcycKkA1F7QsFZW3MRJwGB8VyR9fPc2njVmJomiPR0Zc/EbH5HekD8PU7OxDXE248RvBXpzNq0scL/IIVL4CdNpEo8VJPzJNbdRnL7EQ9mww8TMjDyIJ/j+FSdPXDvFfLcVmFZwdxKVXOPubiaO1TJ3BbHmf4Lk/OpLjPGBbr5ufdX959P11cPZH7P3U/b7kHW28at1331n57/Ty3vosP8vJbMDQdO08vfoPVdI5c4X9ltYofFFGfidyPkTj5VJUpW0CBCftaGgAJSlKlekpSlCEpSlCEpSlCEqi+06VA1jql+zt25YTFgqqojbtFOrulnU6AD5+hBuF3xSOLVrYDSASOpwTjOBuRsenkawl4LxHjOiVN1ZSMjceR8CDsR1HSq3Fp7s3XsAjvRZUbmi4EtukqMu0kTRyAghQzBC2fvKUdlPgQ/zGhWPiXChBeSWqzTSwQRwOscjhgrkyEKSAGcKEjZVYnwJztWSuW7QhrxT3j7wV0uAuwv3H7KBueS9UnbWkht5Rnp7p+Q6Z8tx6VsxcZ4jCNM1oJsffhYb+pXf9S1YLDqf58q3a8U+2K9HumCOeqKlBocSy3T20VQMVxfHS8DQREgyNIRqIBB0Ko33wBk+Gas9wMY/nyrYrBdeHzrJisdUxbhn0GgCspgzcyudc8ym1uUmiwDKp1g9GKkAEjzwRv6fGvXBIeIcQwLa1wD/1WyIx66mwD8BqPpWx7QLLtZbNOmuQx5/SaIfvrr/EeaobORLOOGWWQRhhHAinRGO6pYsyqo2wBnO3TpXUdnhr8MxzvkErmO0MJSfiXEtk/hQHKPsghtnFxdP9puOu4/JqfQHdiPM7eQFdCqrn2mcPWPtJLhYyCVaNwRKrDYq0WNYIPpitFfa9ZE7LclfzxbSFfj0z+FMrBVBsaBXalRHAubLW+B+zTJIV6ruHHxRgGHzFS9ShKUpQhKUpQhKUpQhKg+Pc1R2y93S7g4KhhsdjhhnI28QDUzNJpUkAtgdBjJ9BkgfjXIPaJxczaYFMcjyuI4yxMVxExZQAyrjUoPpj1zkVRWcQIablX0WAnM4WCyXPHbjixeK3jUxjVieQspgc5zHnT+WxsQoAIwuT4VtWXI91HJ2qcQeOTRoPZQrp05z0dmyc756/CrDwm1htUS0jKgomdORqIzgyEde82TnxJNV/2g8SWBI5NHasCdKtKY410hpGYjIDvpXCg5Ofd32K8OJf3NeO9aiBlvp9FC8J4RJbXV4sspmcmFjI3VshzvknBHTr4CpWorgHGvtr3Nx01GMY8sKcL64BAzUrSPGknEOnW3oE7wIAoCOfqtuw6n+fKt2tKw6n+fKt2lT/AOS91P5JWC68PnWesF14fOobqobqqP7SJCiW8i+8kuR8QAw/FRVr4HzD9omm4i8ZiS4EUcSMRkrHqy5Ow3dyBjrpqre0tf6NGfKUfsvU2WA4RZscHUkERBGQdTIvQ7dM11mCd/SNbzKV1WNOKObh9lZbuW1TVdvEmsaQzmNdYGwBLHw9c+FeLLmsTtE0OmWCQ9mzoxLRSaSwV1xjQcY1A7EjqDmonmbl957NoBIkJdo1UMcKQDtGcdMnGAM7gDxpwJI+Foy3FyHnkJllZixJGy6j1YIAANbYGfLoLSGxa53BVPEPgacVJ80csicdvB+SvIu9FKmzah9xj95W6YOevlkG0cmcw/b7KG5IwzrhwPB1JVx8NQOPQiofhvGkmkkjGzRFM9CGV1Do6kdVIz81PoTi9kn9knx7v2u50/DV/wD2tWEcbtKyV2ixV4pSlbllSlKUISlKUIXxhkYrmnOHBXivrB2kEkTXAC6k/KqQkjAGXPfTIGARnPj59MqicxSniM0CwqVitLoO0zHAdo9StHGvVhqJUscDY41YqmtlDZKtpEzAVX5/vZ7TXLAXhEjBpJQivqYIFjjzvoQkAZPQse6cnP3h3EYuKcMzdKxYydliId4ygalaMdAdJyc90DVnap/iHEVkDK2NDd3SVUhs7YOoHOfKsnLXDoo49KRhQrlwB0DEEZA6LsSNvOsEwwWuN6ZOoPb3ibbwqfyzwkWv2mFdeFkX+sCht4o2wQhK/e8CakZZguSzBUUZZj0UeZ+teozm4vj/APcY+kUIqK4somEsDtoVk65HXIK5yNt18xuRk4FK20xWxTg75YJnQfs8PLRJ3DmovhkV7xZZOzljhgEmk7kPjY47oJPdIOCVBP4XGPkGMDs0vLxYiMGPtBufMOVyoPio2r1yhxaJ4hAAkc0QCvGuBnAwJFA95GGGyM9cZqfdwoJJAAGSTsAPMk9BW17spytaAOn1/KWBmbvOJJVFivDYXE9qZHkjjaPszIdTAMgYoWBBwCRg6T47VOw36zAY9fHIPTJB8cZGQQCMjIGRmHt4lurieZXYCXGCCMaI1REYr0Ocu2G8GXYb5wQZikddtS4bujCuN9LgdFbVhDjAKynAGDnzWwTK0kDvRP8Avdr4qxmIYyKRkPvHAjXqDGi1/aSP6GP8VP2XqRXh73PAYUjzrWNXQDqWRicD12qO9oo/oWf+6h/BqtHs6mDcNt8HOkMp9CHfb9X1qMN3cMI3OVLzNWTvC3ODcUi4jaBzghwBIufdYYLKfEbjPwxVW5l5LW8uZLlZZBqC6l23AAGAc5CkDpg7/SrTJytGJjPEzwSMRrMRGmT0dGBRvHfAO/WvEHBpFVQWDNgaj6+O3lnpV9NwaZBVrGMfIqLYVYrO3aUAARxAlsYysad0H4AYHxqV9mPC2t+GW6uMO6mVvjIS+/rhgPlUGLAcRcWid62iZftMg91tOCLZT95iQC+PdUY6tXRAK24VhALjvS7EOBMDcvtKUrWsyUpShCUpWlxjjEVpC00zaUX6k+CgeJJ8KELdqjNynfW0kgtJrdoHZ5FjuFfMZZi7KHjO6aiSMjbNV699vAV+5a5TPjJ3seZCqQvwya3uI+0w30Sx2OqIsPy0rAZi/wC2ng0h66uijfqQBVUyFsu0VzGPzQ3VaEnMdmFIvjHDcRSsjxozN3121oFBOkhsgnoc+IqIm5vtgdMPELq3U+DQBh8mZC9atiFt3JMccasThnYtO5yfyhyPE5bGc48jtUnxaJJIikgDBtsHz8x5Edc0tc5gdoY6pqynVeIzX6LX5Mn7SGd9byBp5CHf3mGEwzeRIxtXq6h1TSZUkFU07HBOT1K9AM56jIGM1qezsYtHHlK/7KVIXlyS5jVdRGnbOMltXU/mgKSdx6nAIOGnLcY+BK2UTNFsmD1i/wBuu5R8lrGVBlSMqpyCA4bPisbCTUG8yDgdTvhWjeYbDsuwkkM7QrIqXEckruqt16E6gCAxwTuAMHJIEuXKyHTHcztG5SSSO3cohXIKIy406TtqVSR90DqfOiKSB2QiSIDBjbIOM7orDDLhiO6w2JBCgkEuHHZ95wgTEdfRLsRVoucWiSdS7nwANyOep3DcpXgSKg1sNAKtq97TksgUqx6hlAI3PjWO+dWmYg4OjSAeuMg6yDuoDdmcHfSHbYAE1xYLq0bTBruIYmOkBVaSPGcqFZTlQW3KDBwN1BxX3h/OEeVWeZQMHWBbtG2c4weyLZBUkkDSAR0PWvGzLZe0k8hp5ceqoP8Aez1x34iTrpYk/VSntG/sR/xE/fVX5a49ecNhE6pqtpXK4f3S46kYOpTgEZ6HT4423eeOcoLmFYINTd8M7ldI2Bwqr1O5zk46etSvJHK11xWG2ilUR2EDM5bxmOpjpGTvjUy52AGep6VYCg+nQyVBqZjl7qMRVa6pLToFY4ONcTkgS7WwTsPeZRITMyeLIu2NtwCCT5V65h5iiuLUR2s6tLclI41jb8p3mUP3R3kwmvJOMV1KKIKAo2ArUg4HBHKZkhiWRurqihj55IGa1HDNkEKnbm4Ky8O4fHbxJDEgSNBhVUYAH871s0pWtZ0pSlCEpSlCF5dsAnBOB0HU+grivNn/ABXiT6AIo0DZWDt4NQPQZGvUXxnrjrsBVh554fxLicr20AaC2Q4Ls2gSHG5OO8yeAAGNsnyHML7lG1tzpk4lEWHURQu4B/TyAflmoVjRCnIOYrvhwMHEbJZldWWLtY1yHwdOHx31zjO5IHQ+B+WqNZ9zDsqKioiLvNM57zf+RVQM+PjtUJecRZms4Te/a4UlDKCsimM6kGD2igkEdMEgYbpne48Ss45Rpk3G+2W3HjkKRn51hxT4IB0TDCMLpLdVU+NTfb4i8C6nTAdGUdooBJBTy3znHXbyrfteJSLZiSYMGVX3YEFsZAJz590etfODcAS2uDIsradLKFKjIz5tnBAwD08BWhzHxMTR/ZrbLpGNUkhJOogZ94+8SRknxPTaq+6+GN0H04q9u0ouNRw7xERx4FTHs3P9FkHlKf2UqUv7QASuH061AbboBnoRuNiR6g1DezV/6PMPKTP+kfwqdvnwhBjLgjcfurFnczE1ADqRa316bl7p0drSYYFgbmbdBz3qP4lMobXJLHbXAbMiyxz6C5xmVHhAMbNgalBZSwyN962eAxx3AuFM6zNK7szJhV1OVZtKgkoBpGAcE98+YXXu9UsLQxkXAbsXWM3KgqyZbs2tptJKEkqVDHIUEHPSW4DMy4MsJgcDIV0RNK5AOBGqhhvgPjoGGBvlpjGl1BwuOiVYduaqAtS4iQmRXdSidlLmRBgPlxqlVVyYjnDSEHQTExyAa98Pjd58kRMAukqriZdSmQM2MaEbLxgqoz3AxC5AbLfs0szlQxBAw8UnZnADBkJKOGRtW4xuVHUbDxwjgYt3XGtdCae92eSBr0ZMYGsqrldRGQBgZB7uN9dowpbm70HXX7fhXim815gxPoon2lwL9lQ6VUrKAMKq4yr5HdA8h9K6f7Kkxwm19UY/V3P765j7S/7Kn+Kv7MldX9nMenhVmP8AsIfqM/vqzspznYeXGblRjwBVgcFY6UpTRYEpSlCEpSlCEpSlCFSfaVFe3Cx2Vmh/LajLIchFQYGlm8M5JI6kDGCCRUTwL2GW0YDXMjzyeODoT4ADvH45+QrplKF6zLmnP/sug+wu9nFomh/KLgsSwXOpO8TvjceqgeNUz/iDywi4iQyawDpXGQehG/kc11L2n3ksXD3MRZcsiyMoyyxk99gPMCuV2/MFjaoscTgrnPcBbHQamP09fSsOKGaABJCY4KoacuLolRXZG6JDybeMSbHPk2rvfIgVIXdgkVtIFAAEb7D9E/U+pqau+GwXShmVXBHdcdcejLv+NQXGeVNEMrJPPhULaGbUpxvj4bVlaWuIBMck1FfZsPdkkazf66DoV99mDdy4Hqh/Bx+6pviEpBILaQSFDHYKWwNRPgoO5OOlV32YSd6df7qH8WH76tXE1UxPlsDG5ABIxv08eh2rJVe2ljXkiZj0CrwoJwtje/3WtxCyKYZra/xpUExSv2JwMdogtncrqxqOc779Sc63CO7LM69sY3K6O31Fv6tFYnWA2kvsCQMiEbbVk4jYSl0lWC4SXtA7S2S5V0dTrODIyF9TDfSAdwdt6+cKjuGdhMCO8SNeBIRj+skjVmROgAIIzgjB2K9C64SCk4NeC5TDtKmCpHgTt6dfLOMj6VgivJJZNJ7o88YOPXet427YABGf58PTavX3juScAHy28h4fKkmLEMkAdYv84Jo1zqha1tuPT1VV9pW1rH/ir+y9di5JTTw6zHlbQf8ArWuN+0z+zR/4o/Zeuz8oOGsLQjobeH/1rWnsr/j+JWTH/wB3wUnPOsal3IVVBJJ6ADqajn5pthbNd9sphUZLqcj4eeaycw8NW5tZoXbSskbKW8sjr8utfnDhdxcNa3FjCnaxvIpLg4UFSehbbvdcZ8aYPcQszGBy/SfCOLxXUKzQtqRxsf56Gt2vzNd8Quora3sZFaGJZdRcNsxJHUrt3Rk4z61+lYI9Kquc4AGfPG2aljsyh7MqyUpSvarSlKUISlKUIXxlyMHcVoycBt2VkMEWlwQwCKMg+eBW/XwmoIB1UgkaLlnFfZRPbMZOGyjQTk283u/5W8Pw+NVnj9zeQwSLcWEyZRlLqdUYyCNRZQcDf/5qc5g459tv5RDcTGGNVCGIlY9Yzr7+MMQdO3Tr1qT4R7QkhtpLe67S4nVnQIi6nePAKsR4Aq25O36qxHZufBGi3jatpyDquZezV/6RIvnGfwZP41dL7uIz5UAAk93rt0O+/hVC9nz6L1V6ZR139Bn/AG10e4OzeIAJx/PhSnHuc3F23gbh0TLAO/pz4qC4zY9nATpvI3WNdLQazA0gIOsGIEHWNWpmbrgitjgV1A0zdlK7Df8ArJVc/eC/cR0Bzk6sjKKOuDWhJe/Z3hfXNbrLEXZoIcnOtgg1lGVYyig5UM2c6hgjG3Z8TW5JX7ZJJjcdtJHJg7jIEaq6bEgswA8Mb5HQuEtg2SJoGcDmrPZyBskEEgfTPh+H41iklC5yR5//ADWpw2xbdmyFOcY/h5Vnfh4YjOo46ZNIsbRayrlLiRyE/VO6DQHFVH2lyg28OPGQ/sn+Nb3s79qD2IWzuwezXHZlhhkB3CnP3d8gn4ZAxjQ9pS5FvGN9Tv8A7R/urq/Mnszs74d5NDeDJtj5eXp0rbgARhxHE+vkVgxhbtzPL0UhxjiiTWM7xMDmNh6gkY3Hgd64t7PZP6M4PhIfxVKleOcicR4ZE4tpjLAykFcbgeQHgfoM9Mmq7yJKFim1HAVgST4DB6+XSrMQSWGeSnDACoI5qX5wPaRJAu7zyIqj55J+Ww+dd5gUhQD1AANcr9nPLTXdx/xKZSIk7tsrDdvOXHkT0rq9XYZhYy6oxVQPfZKUpWlZEpSlCEpSlCEqle1PizR20dujFWu5BEWHUJ1fHqV2+dXWozjvLdvfKqXMQkVDqUEkYPT7pFeXAkQF6YQDJXKIrqKJktkwGxsi76VAzlvzR6nqTUry6iDiMGpQ3arIhz5qvaIx88Ycf5/hUDx1Usbq8eK0dAhVUVImCdmqrmQuF0hS5Yk5zsKtvs/s1ubk3akNFChSNhuGkfBcg+OlFUfGRh1BpdTpEVRwTWpWBoncVzjiNp9l5gkToDcMR8JQWH/sFXSdAQwPkaiPbJY/Z+K2t1jCyBMn+9G4Df6Gj+lTjxaiR4HrWDtUZa7HcvQ/lWdnuGxeCqxcceNrEuJWimjjUqi9qI54TnSX0DTHL1IkUjOe91IrY4Nxpp5ou2aGftEDh4lUH3kUpIMa0dHddtWlh4HbNhtrAxqFSWZQudID7KDuVG3u5+6cr6VltLVQwYnUQMAlUGOv5ijOMkDOcZOMZNaqvaVFzC28wlYovJmLLaPdBwcjwB/j9a1mbbp1+demQjUCc5JI+fhWM1zld+aLyNydYWhkbdVHmWPtuJcPh85UJ+BkQH8ENd8rhnL6/auY4gN1t1Yn/KjfqkkA+Vdzrr8AzJh2DlPndJ8W7NWcflrL4ygjB3BqmyeyWwa5a4KOQx1NDr/JFuuSoGTvvgnHpVzpWsgFZwSF5RAAAAABsAOgHlXqlKlQlKUoQlKUoQlKUoQlKUoQvMkQYFWAIPUEZB+Rr5FEFAVQFA6ADAHwA6V7pQhVvnrkmPituImbQ6HVHIBnScYII8VI6j0B8K5JdWPFeE92WE3EK9HXLrj9JRqQfpj4V3+vhqqrSZVGV4lWU6jqZlphcCtPaZA3vpIh8cYYfrB/CpFOe7M/9Uj4o/8A+tdN5o4BbSxO8lvC7Y954kY/UjNfnXmW1RJCFVVGeigD9VLX9j4dxtI8fcFbW9o1RwPh7K+S8+WYH9aW9Aj/ALwBUXcc/tM3ZWcEkkjbDK5PxCLkn5kDzqB5Oso5JlDojjPRlBH41+keEcLhgjUQxRxAgZEaKoO3jpAzU0+yMOwyZPU+0KH9oVnCBA6Kl+yr2eyWAe6uf7TMMac50KTqIJGxdmAJxsMD1rodKU2S9KUpQhKUpQhKUpQhKUpQh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AutoShape 4" descr="data:image/jpeg;base64,/9j/4AAQSkZJRgABAQAAAQABAAD/2wCEAAkGBhQQERUSExQVFRUVGBgZGBgXFxwdHBwbIB4YGRwWHRsYHyYeGBokGRgVHy8gJCcpLCwsFyAxNTAqNScrLCkBCQoKDgwOGg8PGiwlHyUuNCosLywsLDQsNCwsLy0sLDAsLywpLywsLCwsLC8qLCwsMDQsKS0vLDQsLCwsLywvLP/AABEIASoAqQMBIgACEQEDEQH/xAAcAAEAAgMBAQEAAAAAAAAAAAAABQYDBAcCAQj/xABIEAACAQMCAwUFAwgIBgEFAQABAgMABBESIQUGMRMiQVFhBzJxgZEUQqEjUnKxssHR8CQzNGJzgqLCFRdDY5Kz4SVkw9LxCP/EABsBAAIDAQEBAAAAAAAAAAAAAAAFAQMEBgIH/8QANREAAQMCAwUHAwMEAwAAAAAAAQACEQMhBBIxE0FRYXEFIoGRsdHwocHhFCMyJDNS8TRyov/aAAwDAQACEQMRAD8A7jSlKEJSlKEJSlKEJSlKEJXLub+JniN3JZrI6QWwGsxtpLSnoMjwUAnHmRXSOJXPZRSSfmqx+grjvIALQPO3vTyvIfhnSP1GlnaNYsZAPw/gH6LfgqQc+T8+SFdvZfzFJcQPBO2qe2do2Y9WAOAx+WN6utce5SvPs/HZY+izojY9cBf1kn5V2GtGEqZ2X+SJ+mngqMQzI+3yLflKUpWtZ0pSlCEpSlCEpSlCEpSlCEpSlCEpSlCEpSlCEpSlCFE81xlrK4A69k5HyUn91cz5N0raQLkZ7JGI/Sy2fnv9K6jzFxNLa1mml9xI2J9dsBfiTgD1Nfnrg3AGWS2jZnBnhd3GojBUHsv/AAyhA8CKWY/DbYDvR+J9yt+DrbM6T+YVjuH0ccsmH3wF/GT+IrsXH71oYS6EZDJsfvZZRoBwQGbOkE7AnfA3H5qg4tNbXUF9Koc9q0oUkgEq2ll8dIyMDr0HWr3d8y31+uqWc28TjaGDCnSfBpCCxJHUDA+HSrKDRhqYzncB5E+68VSa7zlG+fOF1jjfFhAqd5FaSREGvf3iF2UEF9yOh2BydhW2t6vadlnLgAkBTgeWT0UnwBOa4el7J2w0Xl0s8QJUvIz4DYyQsoKuhIXONthVn5L52la7aG5heW6ddpI2RUeNSzLhGK7qXbPU4yegNaaddrzAVL6LmCSuo0rBaBwv5RlLH80YA8dIyd8b77bVnq5UpSlKEJSlKEJSlKEJSlKEJSlKEJSqrxvm+Sxn0zxqYHPckU4PgMENsWBPTbqMeVafPXPqW0USwvmS4GUKjUdPmB55236YPiKr2rb8laKTrc1dqVqcJt2jgjR2LOFGoscktjfc9d81qc0cbWztpJmONIOPjj+fwr0XQJK8RJgKhe0jiv226i4chzGh7WfHiFOyH4tt+NaE1izXsLgbCGb9qEf7jWPlGwZle5lH5S4bWQfBfuJ8l3+dWWldWoS5MqdMBq577ReGj7MjqMdm5GB5PnP+sD61H8WeSW1R4gzE6MhdyBjrgeoAyOlXnmnhvbW0qAbshx+kO8v4gVSOUJlmt2hbfSTtnB0ncEY3GDnfw2qQ79sO/wAT9CpsHFv+Q9PwnDuIpbqv2hmVjuO0bWy5ChzkAaVZgTpPTYZJGa2by8YaLgakltp1BKHfSSoJUkdGV1O/wNY7zl1jP2yzMpK42He93Q2+ehBOdh7x6da2+KQhbUoTgfk1yfDvoMn0H7qjM3M1zdTqpyPyGRbcus8sRIMP9mm7RmbVNMidqXPvhioGFHuhl7hC7bYLWivMeMDHTG1eqbJSlKUoQlKUoQlKUoQlKUoQlUfmDmbidsSy2StGM7oQ+3r31P8ApFWvi9xKkeYIxLITgAsFA/vEkjI9BvvXP7/jnH7VjK1tDcwg7pEO+B6AOxJx8aqeZtdWsEXsssXNEHHLaa0kj0ThSyo3iwBIxncHr57E4J8OdcHux9ps5JmGhJTbszHYYdW1HPQEEk/p1bbvsuK3EN1w7MEsa6p3xgKSe7Fgggy6lZs4wANxk4qUfkqziAQWZm1sWaQ9mWG+e88jKSPQZ8c+uR7wDDtVpaLWXSo5AwyCCPMHIrlntDvft19HYLvFDiSfy8CIz8TjI8lzWnzdbf8AB1W/4fiEhwkkS57GQMDgmMEDII6jB39K9co8OdI2mmOZ7hjJIT1ydwvpgeHgSa91awNPMF4pUjngqbyEXJIAUEknYADck+VeeFX0VzH2kTalOd/w6Hfwqv8AO8kkipZQkdpOCzk9FiXrnG+GbA9cEeNaPssLRm5tn2aNwSPjsfl3M/OlxHdzA6buWk+a3Zu9EePPX0VzkTqDXHBwwRcRkgLNH3m0MpwRnvr8Rp2x611HmvmaKxWNpASXbAC9cD3n+AyPjmqF7RY9FzDdR9HUEEdNSEEH5qy/StGHdfLxBjwVNbTNwKkVsp/GZGx4mLB/0uB+FfLhnOYljknkZD3ETVscqC5GyrnPXyNbHBbyS/IS0hkkbxLDTGn6b9NvIZJ8K6F/y1U8PltTMwmnKtLMB7zKQQunP9WBsFz69Samnh3OMuGiuOLDW5AbHqbKa5I4fLb2FvFOcyIgDb5x5DPjgYHyqcqM5a4L9itYrbW0nZLp1N1O5PyG+APICpOmg0Sh8ZjCUpSpXlKUpQhKUpQhKUpQhKwX10IonkPRFZj8ACf3VnqP5htzJaXCL1aGRR8SrAfjUHRAXNOXr6S3skvHBbthJcSKNOqSWVwEXLdFCYHqSvlgwfMHHpOKWchhjl1wviSJWIZeoEg7P+sAIYafifuirLwC6ik4baKwDK1uFYE7YC6HU/NWFYuVOTbeDtljab8oUJGvHcUkhAVAbGTvvkgAdM5V2Di5wuDZNNm/ZgjQi6p/EOIy/YrSKVHd0VriVGBGUjYrHq8QCGDHbotXfgHF0ubdbgd1dJLZPuke8CfQg7+W9Rcsiy8UucYZYoYYeueuWYE75Odjny3qtXvLN3F2ltbMPs07AkEgafNTnvY2A2zkAetZnVqec0iQ0i99L3Pr4q1tN+UPAJ3c7WU5y1cG6knvT/1X0R58Ik2H1JJPqK92GIeLnwFzB/rQ4/ZFSPCuHi3hSFdwi4z5nqT8ySfnUTzhwWaZI5bfPbQtldJwcHAOCfEYB+GaV067XYkmYBsJ/wDM+IErZUpFtAWuL+/qVj4zwheJXspdmEVuBEukgZf3nOSD0yo+OPKq3zCRHaGzlb8rbyKYj+fE2QCPgCQR4aRV64Dwg21tGjnMhy0hznLsdR38euM+OKjea+BwTBJZnKCLqRjvL10+m/Q+p86vpYwGuGky0G0cRw/7XnryVT8P+zmbqdZ+bvsrj7FeNifhqxdHt2MbeoPfVvo2Pipq/VyX2BsGF8ygAGSPAHQD8oQPxx8q61XVDRIDqlKUqVCUpShCUpShCUpShCUpShCVT+duL3AntrK3bsjcCVpJsAskaachAdtZLAZOcfquFV/m3k6PiKx6pJYZImJjlibSy5GGXPkRj6D5w6SLKRE3VMvVsbWIWKllCK2vSGfs1fILzOM9mpJ95sY64xWZuQo5ASZ7lQ3VYp3CkHfGGzsfTAq68ucqQWEBhhXIbJdn3aQnqznHeP4VQuN8RPB72O0t1a5inUstsv8AWQb9EJ27Ju8Qh93ScECsb6L2tlputjcTIyHRRHBOGpbXt9FGulEaAKPTs8/rJPzqYc96onhd08l/etJCYHbsD2bMGIGgqCSuxyADt54qTfqa5fHT+odPAegT7BXpDx9StmoPiF9MJzEGaNCgZWQLlt8NksCVIJGMAeO9TdafGeBNOqPEypMmQGYZBU5yhHiM6T6YrPhnsbU/ciOanEBxZ3VBXlxcRI0kc7vpBJSXDKcDJwcBlOPXFR1jy9NxFUmuZTobdUXYY6Z3zv8Azmpk8t3NwNExSGPHf7Ni7t5gEgBFPzNT1tAsaqijCqAAPIDYCmVXGNoj9mM3EAadVjp0Noe/OXhzWn//AJ/GBer5ND/+Ufurr1cf9gjfleID1iP4ziuwV1Q0SA6pSqxe+0S1hd1btSkbFHlWJmjVhsQWA8DsT0HjXq89pHDovevIST4I2s/RAagPDtFJaRqrLSqrB7UOHOQPtKrnoXVkH1cCrNBcLIoZGDKdwQcg/MUBwOigtI1WSleJZ1QZZgo8ycD6mvqOGAIIIO4I3BqZGiheqUpUoSlKUISlKUISuV8SLQ8wymILN20Mfa+BgAAUbnYhtKHSNzq9N+qVQuavZ9K081/ZTulzIijszo7NyNK76lOBoUbeY6jJquq0uYWhe2ODXAlVy8l/+rzD8+2ib/xZl/fWyetV2HhN5a8UQXzq8ktuxBU5AUH3PdUDBXOAMd6s3NN64RLeIHtbkmNTnAXpk5+f665jF4dxxIZvIHz6LosJWDaBfuBPz6qVueOwxOI3kAYgHGCcDpliBhBnxYip1BsPlWhwTgcFpGUjiQF1VZDudeBg51dQctt69Kx2vLcC4EgeZUyI0lIZEHgoXADYGwZtTAAAGs78HSP8XHy9OHmo21Q6gKUrSxvWry45xPHklYbiSOMkknRhGVcnc6deBnwArbf3j8aX1KeyeWcFpouzCVVvY1x+K2v7qKV1TttkLHALK793PmQ5x8K7bfcQSGJ5pGCxxqXZvAKBkn6V+fORuRo+Kz3sbuyNGcoR5l3ByD1GFH1qY41wviFk1tw+4nEtpPMgB+8QjKxjbJJA6Hqc+eBiu9z5QOELl8knxUvwSZhCGkUxiSSWQKfeCyyO6q397DgEetQPHOKRWVxHHbwxa3EeFGmMA6nHecgAasjxGMZJGBVn4rMDNbREjLykkegjkI/1hfpX3iHAoWkkluIomWJFZJGXcAay6sMkMF0hgcffx4ZKhtVpMubre29Oag7ga3UWlYOFa5wszZMM8QZopO9ofu+7n7jKWyvTYEYyaw2lw3Bp1eJsWc7aJI2yVhdvclXxCasagPDPpjHy3zwLmYRrBII3LhZNj3kAYgqBle6y+J94Vm49I78KuTOAHjEozpxq7OQhJMeGrQrY6b7bUUxUpVBNp3dVTULKjDF+ak+W720uYhLMY5LgAdq0xVmDY3K6tljJ3XSAuPAEED7/AMxLewslEemSVtbpGvuqHZnQHG2ysvcG/ht1qA5D5anVLk6bbvFBomjEgyUD+8hG2mRcrjrnpg5jP+Vk7Q9vEQ7AsJIl2KMCQyqv3kBHdwQSpXaqsFTazFVBMkaffrGnJZYaYB0XVvZ+kxsxLcMTLOzStk5xqxhfIbAHA6ZxVlrgXKT3dprubbUywuBcQZY9384qdwOu43UqcjxPS/8AmpZ+b/8AiP409a8RdVVKLy6RdXKlKVasyV8Jr7XE/acL1LwmeWYWbHumHbSuPH4eP6umbGMzFU1amzEx89+C7K17GOroP8w/jWSOdW6MD8CD+qvz9DyxaSKH1vID94yk5+lfG5Wt13jkmQ+aP/EfvrZ+hfEj1Ssdr0pgg+X5+yu/tGbHFrH1huP1Z/jURxXhYuECklWUhkdeqMOjD+FVSwikXicGuWSbuPpaQkkDTJ3dycDO+3nV4ri+1w6jihFiAPUruOyHNr4UnUE/YLTtuZnhAW8jK4/68alom9TgZiPoRipVeOW5QyCeIoBksHUgfQ/h1pa+HxrPPw6KT34o2/SRT+sUuONZPeb5H7flaHUXNMA+ag+R+IrcRTyDq9xKxHiAdOnP+UD6GpmX3jUHd8l9nIZrGX7NIeq4zE3oV30/QjyArDJxy8g3ubJnA6yWx1L8Su+PmR8KmphxiXmpQcDO42I91XSq7EZag8dy9exKTHEr5fNWP0lI/wB1Wj2zwslvbXagn7Lco7Y/NO37QQf5q5j7OOc4rG/kuJgQkySKcZOCzq46DJHdI2HjXRuNe1WxuYJITDPOkilWCRN4+rKMHPQ+BFddIDQ13DgUiIM5gsl7wlLiNZEbEgAaKQb4OVdTj7ynSuR5FhtmvEvFdS9lLHodgVZGGpGGMHQ3uupGdtjjqBVK5A5/SGMW102kJtHIQcAfmNjpjwPTG22Bm9y8VtpU2uIcdQe1T+NJ3UnUnZXCybUqrH94+Ki+Ecu29tLqhULqxnrkfAnJx6HPjgrk5c/FpYY7OPeS8lSJR/dyGdvgABn0NZrDiFvJMI0uIXfrpRwxON9sVMcqWay8SuZn7zW6RRxeSCRS7n9M7DP5uB41exmeuPNeMSWMZ3OilH5Bh1MyS3UQYlisdw6rk9SB4Z9MVMcI4NHaoUj1kMxZi7s7MxwCSzkk7AD5VvUpi2hTa7OBdKC4mywR2EayNKqKHcAMwABYDpk+OM1l0DyFeqVciUpSlChKxXVokqlHUMp6gjIrLSgGFBANiudcc9kMZYy2cpt3O5U7xn4j9+59a5zfcW+yzGC4MTMPvwOJE8eoG6nbp1qS9pHP019cPZ2zlbeMlWKn+sIOCSR1XOwHj1+FXg4KEHu5PmcE/TwplhzW3Hz+fOKof2bSrfyHz5u0UlY3qS8RtyjBgEfJH6Mhx8au9c95cA/4jGAAMI+cfoN+4iuhVxfbxJxd+H3K6jsWiKGH2Y3H2Wjd8VmWeG3t0iaSRXcmUsFCr4DSc5O/n0HxrLLza1uQL22ktwdu1Q9rEf8AMu6/Dc1C82ztbS2t6oyInZHHmrDOn5qJR9Ku8UyyoGUh0dQRtkMpGRkHYgjwNYamyp0abnMBBmTvmV6dndVeA6CPKF5tLxJkDxuroejKcj4eh9DvXidiGyNtqrnEOTnhc3HDm7GT70JP5N/QA7D4HbyK1scE5mF3lGUxXEeRJEc526sudyPMdR45G5zPwoy7Wgczd/EdfdWUq3eyVBB+hVQ5X4tDw/i8kkoHZI1wvu5x72kAYODkBc+tSPFuZLrjMhAJhtQfDbI8gPE/yT0FaNnwJJ7u5mcaoxM4UeDHJyT5gfjn0qwNcBRpUDA29B6AV0zq3daBrAXE9oYttN5a3cfD56JBw+NIxEEGgDGkjIPqc9T61G3/ACvbFHIiCnSxBBIwcE5xnH4VuGZvM1o8d4gUtpMn3l0j4tt+on6VSxr81ilFKu4vAaTcq0eyXlmG94SyzIdrlnR0JV1YJGAyuu4IywrpPAeXobKMxwhu8xd2dizuxwCzM27HAA+VVj2MWpj4WmfvO7/XBH4VeqcAg3XTB0hKUpUqUpSlCEpSlCEr4wr7ShC/L08DcOuZoLhGDBtjjqN8MM9VI3BFfZ+Y192NWZzsBjx+HUn0FfpTiPBoLkATwxygdO0RWx8NQ2qNuIrPhiB0gjjLEIiwxLrdjnCKFAJOATucAAkkAE1o/Uua2ArA86BcK5W4LPb34FzE8btC8gDjBIPdzjw3zsd6vdOablpOJRTvDJEj2zQoX0HMgdpCuYncDuAncjODUfx+4kjtpXi99VyNs43GTjxIXJ+Vcf2kNpiQBvAE+K6Ds85KBJ3ElbPEYIZYXindURxjJIGDsVYZ8QwB/Dxqscoc1LZO1nPIjRq35OVG1IM74yPuHOc/dJIOPCR5N4RazxCYkTS7ay51MreIw2dIz0x1x1NT97y5DKulkUj1A/A9R8Qaas7LYKJpOcSDfoeIUPBquFVpAPmI5qVVgQCDkHcEeI86pvtH4MrRfaV7ssQHeGxK5C4JHlnIPxFYbcycKkA1F7QsFZW3MRJwGB8VyR9fPc2njVmJomiPR0Zc/EbH5HekD8PU7OxDXE248RvBXpzNq0scL/IIVL4CdNpEo8VJPzJNbdRnL7EQ9mww8TMjDyIJ/j+FSdPXDvFfLcVmFZwdxKVXOPubiaO1TJ3BbHmf4Lk/OpLjPGBbr5ufdX959P11cPZH7P3U/b7kHW28at1331n57/Ty3vosP8vJbMDQdO08vfoPVdI5c4X9ltYofFFGfidyPkTj5VJUpW0CBCftaGgAJSlKlekpSlCEpSlCEpSlCEqi+06VA1jql+zt25YTFgqqojbtFOrulnU6AD5+hBuF3xSOLVrYDSASOpwTjOBuRsenkawl4LxHjOiVN1ZSMjceR8CDsR1HSq3Fp7s3XsAjvRZUbmi4EtukqMu0kTRyAghQzBC2fvKUdlPgQ/zGhWPiXChBeSWqzTSwQRwOscjhgrkyEKSAGcKEjZVYnwJztWSuW7QhrxT3j7wV0uAuwv3H7KBueS9UnbWkht5Rnp7p+Q6Z8tx6VsxcZ4jCNM1oJsffhYb+pXf9S1YLDqf58q3a8U+2K9HumCOeqKlBocSy3T20VQMVxfHS8DQREgyNIRqIBB0Ko33wBk+Gas9wMY/nyrYrBdeHzrJisdUxbhn0GgCspgzcyudc8ym1uUmiwDKp1g9GKkAEjzwRv6fGvXBIeIcQwLa1wD/1WyIx66mwD8BqPpWx7QLLtZbNOmuQx5/SaIfvrr/EeaobORLOOGWWQRhhHAinRGO6pYsyqo2wBnO3TpXUdnhr8MxzvkErmO0MJSfiXEtk/hQHKPsghtnFxdP9puOu4/JqfQHdiPM7eQFdCqrn2mcPWPtJLhYyCVaNwRKrDYq0WNYIPpitFfa9ZE7LclfzxbSFfj0z+FMrBVBsaBXalRHAubLW+B+zTJIV6ruHHxRgGHzFS9ShKUpQhKUpQhKUpQhKg+Pc1R2y93S7g4KhhsdjhhnI28QDUzNJpUkAtgdBjJ9BkgfjXIPaJxczaYFMcjyuI4yxMVxExZQAyrjUoPpj1zkVRWcQIablX0WAnM4WCyXPHbjixeK3jUxjVieQspgc5zHnT+WxsQoAIwuT4VtWXI91HJ2qcQeOTRoPZQrp05z0dmyc756/CrDwm1htUS0jKgomdORqIzgyEde82TnxJNV/2g8SWBI5NHasCdKtKY410hpGYjIDvpXCg5Ofd32K8OJf3NeO9aiBlvp9FC8J4RJbXV4sspmcmFjI3VshzvknBHTr4CpWorgHGvtr3Nx01GMY8sKcL64BAzUrSPGknEOnW3oE7wIAoCOfqtuw6n+fKt2tKw6n+fKt2lT/AOS91P5JWC68PnWesF14fOobqobqqP7SJCiW8i+8kuR8QAw/FRVr4HzD9omm4i8ZiS4EUcSMRkrHqy5Ow3dyBjrpqre0tf6NGfKUfsvU2WA4RZscHUkERBGQdTIvQ7dM11mCd/SNbzKV1WNOKObh9lZbuW1TVdvEmsaQzmNdYGwBLHw9c+FeLLmsTtE0OmWCQ9mzoxLRSaSwV1xjQcY1A7EjqDmonmbl957NoBIkJdo1UMcKQDtGcdMnGAM7gDxpwJI+Foy3FyHnkJllZixJGy6j1YIAANbYGfLoLSGxa53BVPEPgacVJ80csicdvB+SvIu9FKmzah9xj95W6YOevlkG0cmcw/b7KG5IwzrhwPB1JVx8NQOPQiofhvGkmkkjGzRFM9CGV1Do6kdVIz81PoTi9kn9knx7v2u50/DV/wD2tWEcbtKyV2ixV4pSlbllSlKUISlKUIXxhkYrmnOHBXivrB2kEkTXAC6k/KqQkjAGXPfTIGARnPj59MqicxSniM0CwqVitLoO0zHAdo9StHGvVhqJUscDY41YqmtlDZKtpEzAVX5/vZ7TXLAXhEjBpJQivqYIFjjzvoQkAZPQse6cnP3h3EYuKcMzdKxYydliId4ygalaMdAdJyc90DVnap/iHEVkDK2NDd3SVUhs7YOoHOfKsnLXDoo49KRhQrlwB0DEEZA6LsSNvOsEwwWuN6ZOoPb3ibbwqfyzwkWv2mFdeFkX+sCht4o2wQhK/e8CakZZguSzBUUZZj0UeZ+teozm4vj/APcY+kUIqK4somEsDtoVk65HXIK5yNt18xuRk4FK20xWxTg75YJnQfs8PLRJ3DmovhkV7xZZOzljhgEmk7kPjY47oJPdIOCVBP4XGPkGMDs0vLxYiMGPtBufMOVyoPio2r1yhxaJ4hAAkc0QCvGuBnAwJFA95GGGyM9cZqfdwoJJAAGSTsAPMk9BW17spytaAOn1/KWBmbvOJJVFivDYXE9qZHkjjaPszIdTAMgYoWBBwCRg6T47VOw36zAY9fHIPTJB8cZGQQCMjIGRmHt4lurieZXYCXGCCMaI1REYr0Ocu2G8GXYb5wQZikddtS4bujCuN9LgdFbVhDjAKynAGDnzWwTK0kDvRP8Avdr4qxmIYyKRkPvHAjXqDGi1/aSP6GP8VP2XqRXh73PAYUjzrWNXQDqWRicD12qO9oo/oWf+6h/BqtHs6mDcNt8HOkMp9CHfb9X1qMN3cMI3OVLzNWTvC3ODcUi4jaBzghwBIufdYYLKfEbjPwxVW5l5LW8uZLlZZBqC6l23AAGAc5CkDpg7/SrTJytGJjPEzwSMRrMRGmT0dGBRvHfAO/WvEHBpFVQWDNgaj6+O3lnpV9NwaZBVrGMfIqLYVYrO3aUAARxAlsYysad0H4AYHxqV9mPC2t+GW6uMO6mVvjIS+/rhgPlUGLAcRcWid62iZftMg91tOCLZT95iQC+PdUY6tXRAK24VhALjvS7EOBMDcvtKUrWsyUpShCUpWlxjjEVpC00zaUX6k+CgeJJ8KELdqjNynfW0kgtJrdoHZ5FjuFfMZZi7KHjO6aiSMjbNV699vAV+5a5TPjJ3seZCqQvwya3uI+0w30Sx2OqIsPy0rAZi/wC2ng0h66uijfqQBVUyFsu0VzGPzQ3VaEnMdmFIvjHDcRSsjxozN3121oFBOkhsgnoc+IqIm5vtgdMPELq3U+DQBh8mZC9atiFt3JMccasThnYtO5yfyhyPE5bGc48jtUnxaJJIikgDBtsHz8x5Edc0tc5gdoY6pqynVeIzX6LX5Mn7SGd9byBp5CHf3mGEwzeRIxtXq6h1TSZUkFU07HBOT1K9AM56jIGM1qezsYtHHlK/7KVIXlyS5jVdRGnbOMltXU/mgKSdx6nAIOGnLcY+BK2UTNFsmD1i/wBuu5R8lrGVBlSMqpyCA4bPisbCTUG8yDgdTvhWjeYbDsuwkkM7QrIqXEckruqt16E6gCAxwTuAMHJIEuXKyHTHcztG5SSSO3cohXIKIy406TtqVSR90DqfOiKSB2QiSIDBjbIOM7orDDLhiO6w2JBCgkEuHHZ95wgTEdfRLsRVoucWiSdS7nwANyOep3DcpXgSKg1sNAKtq97TksgUqx6hlAI3PjWO+dWmYg4OjSAeuMg6yDuoDdmcHfSHbYAE1xYLq0bTBruIYmOkBVaSPGcqFZTlQW3KDBwN1BxX3h/OEeVWeZQMHWBbtG2c4weyLZBUkkDSAR0PWvGzLZe0k8hp5ceqoP8Aez1x34iTrpYk/VSntG/sR/xE/fVX5a49ecNhE6pqtpXK4f3S46kYOpTgEZ6HT4423eeOcoLmFYINTd8M7ldI2Bwqr1O5zk46etSvJHK11xWG2ilUR2EDM5bxmOpjpGTvjUy52AGep6VYCg+nQyVBqZjl7qMRVa6pLToFY4ONcTkgS7WwTsPeZRITMyeLIu2NtwCCT5V65h5iiuLUR2s6tLclI41jb8p3mUP3R3kwmvJOMV1KKIKAo2ArUg4HBHKZkhiWRurqihj55IGa1HDNkEKnbm4Ky8O4fHbxJDEgSNBhVUYAH871s0pWtZ0pSlCEpSlCF5dsAnBOB0HU+grivNn/ABXiT6AIo0DZWDt4NQPQZGvUXxnrjrsBVh554fxLicr20AaC2Q4Ls2gSHG5OO8yeAAGNsnyHML7lG1tzpk4lEWHURQu4B/TyAflmoVjRCnIOYrvhwMHEbJZldWWLtY1yHwdOHx31zjO5IHQ+B+WqNZ9zDsqKioiLvNM57zf+RVQM+PjtUJecRZms4Te/a4UlDKCsimM6kGD2igkEdMEgYbpne48Ss45Rpk3G+2W3HjkKRn51hxT4IB0TDCMLpLdVU+NTfb4i8C6nTAdGUdooBJBTy3znHXbyrfteJSLZiSYMGVX3YEFsZAJz590etfODcAS2uDIsradLKFKjIz5tnBAwD08BWhzHxMTR/ZrbLpGNUkhJOogZ94+8SRknxPTaq+6+GN0H04q9u0ouNRw7xERx4FTHs3P9FkHlKf2UqUv7QASuH061AbboBnoRuNiR6g1DezV/6PMPKTP+kfwqdvnwhBjLgjcfurFnczE1ADqRa316bl7p0drSYYFgbmbdBz3qP4lMobXJLHbXAbMiyxz6C5xmVHhAMbNgalBZSwyN962eAxx3AuFM6zNK7szJhV1OVZtKgkoBpGAcE98+YXXu9UsLQxkXAbsXWM3KgqyZbs2tptJKEkqVDHIUEHPSW4DMy4MsJgcDIV0RNK5AOBGqhhvgPjoGGBvlpjGl1BwuOiVYduaqAtS4iQmRXdSidlLmRBgPlxqlVVyYjnDSEHQTExyAa98Pjd58kRMAukqriZdSmQM2MaEbLxgqoz3AxC5AbLfs0szlQxBAw8UnZnADBkJKOGRtW4xuVHUbDxwjgYt3XGtdCae92eSBr0ZMYGsqrldRGQBgZB7uN9dowpbm70HXX7fhXim815gxPoon2lwL9lQ6VUrKAMKq4yr5HdA8h9K6f7Kkxwm19UY/V3P765j7S/7Kn+Kv7MldX9nMenhVmP8AsIfqM/vqzspznYeXGblRjwBVgcFY6UpTRYEpSlCEpSlCEpSlCFSfaVFe3Cx2Vmh/LajLIchFQYGlm8M5JI6kDGCCRUTwL2GW0YDXMjzyeODoT4ADvH45+QrplKF6zLmnP/sug+wu9nFomh/KLgsSwXOpO8TvjceqgeNUz/iDywi4iQyawDpXGQehG/kc11L2n3ksXD3MRZcsiyMoyyxk99gPMCuV2/MFjaoscTgrnPcBbHQamP09fSsOKGaABJCY4KoacuLolRXZG6JDybeMSbHPk2rvfIgVIXdgkVtIFAAEb7D9E/U+pqau+GwXShmVXBHdcdcejLv+NQXGeVNEMrJPPhULaGbUpxvj4bVlaWuIBMck1FfZsPdkkazf66DoV99mDdy4Hqh/Bx+6pviEpBILaQSFDHYKWwNRPgoO5OOlV32YSd6df7qH8WH76tXE1UxPlsDG5ABIxv08eh2rJVe2ljXkiZj0CrwoJwtje/3WtxCyKYZra/xpUExSv2JwMdogtncrqxqOc779Sc63CO7LM69sY3K6O31Fv6tFYnWA2kvsCQMiEbbVk4jYSl0lWC4SXtA7S2S5V0dTrODIyF9TDfSAdwdt6+cKjuGdhMCO8SNeBIRj+skjVmROgAIIzgjB2K9C64SCk4NeC5TDtKmCpHgTt6dfLOMj6VgivJJZNJ7o88YOPXet427YABGf58PTavX3juScAHy28h4fKkmLEMkAdYv84Jo1zqha1tuPT1VV9pW1rH/ir+y9di5JTTw6zHlbQf8ArWuN+0z+zR/4o/Zeuz8oOGsLQjobeH/1rWnsr/j+JWTH/wB3wUnPOsal3IVVBJJ6ADqajn5pthbNd9sphUZLqcj4eeaycw8NW5tZoXbSskbKW8sjr8utfnDhdxcNa3FjCnaxvIpLg4UFSehbbvdcZ8aYPcQszGBy/SfCOLxXUKzQtqRxsf56Gt2vzNd8Quora3sZFaGJZdRcNsxJHUrt3Rk4z61+lYI9Kquc4AGfPG2aljsyh7MqyUpSvarSlKUISlKUIXxlyMHcVoycBt2VkMEWlwQwCKMg+eBW/XwmoIB1UgkaLlnFfZRPbMZOGyjQTk283u/5W8Pw+NVnj9zeQwSLcWEyZRlLqdUYyCNRZQcDf/5qc5g459tv5RDcTGGNVCGIlY9Yzr7+MMQdO3Tr1qT4R7QkhtpLe67S4nVnQIi6nePAKsR4Aq25O36qxHZufBGi3jatpyDquZezV/6RIvnGfwZP41dL7uIz5UAAk93rt0O+/hVC9nz6L1V6ZR139Bn/AG10e4OzeIAJx/PhSnHuc3F23gbh0TLAO/pz4qC4zY9nATpvI3WNdLQazA0gIOsGIEHWNWpmbrgitjgV1A0zdlK7Df8ArJVc/eC/cR0Bzk6sjKKOuDWhJe/Z3hfXNbrLEXZoIcnOtgg1lGVYyig5UM2c6hgjG3Z8TW5JX7ZJJjcdtJHJg7jIEaq6bEgswA8Mb5HQuEtg2SJoGcDmrPZyBskEEgfTPh+H41iklC5yR5//ADWpw2xbdmyFOcY/h5Vnfh4YjOo46ZNIsbRayrlLiRyE/VO6DQHFVH2lyg28OPGQ/sn+Nb3s79qD2IWzuwezXHZlhhkB3CnP3d8gn4ZAxjQ9pS5FvGN9Tv8A7R/urq/Mnszs74d5NDeDJtj5eXp0rbgARhxHE+vkVgxhbtzPL0UhxjiiTWM7xMDmNh6gkY3Hgd64t7PZP6M4PhIfxVKleOcicR4ZE4tpjLAykFcbgeQHgfoM9Mmq7yJKFim1HAVgST4DB6+XSrMQSWGeSnDACoI5qX5wPaRJAu7zyIqj55J+Ww+dd5gUhQD1AANcr9nPLTXdx/xKZSIk7tsrDdvOXHkT0rq9XYZhYy6oxVQPfZKUpWlZEpSlCEpSlCEqle1PizR20dujFWu5BEWHUJ1fHqV2+dXWozjvLdvfKqXMQkVDqUEkYPT7pFeXAkQF6YQDJXKIrqKJktkwGxsi76VAzlvzR6nqTUry6iDiMGpQ3arIhz5qvaIx88Ycf5/hUDx1Usbq8eK0dAhVUVImCdmqrmQuF0hS5Yk5zsKtvs/s1ubk3akNFChSNhuGkfBcg+OlFUfGRh1BpdTpEVRwTWpWBoncVzjiNp9l5gkToDcMR8JQWH/sFXSdAQwPkaiPbJY/Z+K2t1jCyBMn+9G4Df6Gj+lTjxaiR4HrWDtUZa7HcvQ/lWdnuGxeCqxcceNrEuJWimjjUqi9qI54TnSX0DTHL1IkUjOe91IrY4Nxpp5ou2aGftEDh4lUH3kUpIMa0dHddtWlh4HbNhtrAxqFSWZQudID7KDuVG3u5+6cr6VltLVQwYnUQMAlUGOv5ijOMkDOcZOMZNaqvaVFzC28wlYovJmLLaPdBwcjwB/j9a1mbbp1+demQjUCc5JI+fhWM1zld+aLyNydYWhkbdVHmWPtuJcPh85UJ+BkQH8ENd8rhnL6/auY4gN1t1Yn/KjfqkkA+Vdzrr8AzJh2DlPndJ8W7NWcflrL4ygjB3BqmyeyWwa5a4KOQx1NDr/JFuuSoGTvvgnHpVzpWsgFZwSF5RAAAAABsAOgHlXqlKlQlKUoQlKUoQlKUoQlKUoQvMkQYFWAIPUEZB+Rr5FEFAVQFA6ADAHwA6V7pQhVvnrkmPituImbQ6HVHIBnScYII8VI6j0B8K5JdWPFeE92WE3EK9HXLrj9JRqQfpj4V3+vhqqrSZVGV4lWU6jqZlphcCtPaZA3vpIh8cYYfrB/CpFOe7M/9Uj4o/8A+tdN5o4BbSxO8lvC7Y954kY/UjNfnXmW1RJCFVVGeigD9VLX9j4dxtI8fcFbW9o1RwPh7K+S8+WYH9aW9Aj/ALwBUXcc/tM3ZWcEkkjbDK5PxCLkn5kDzqB5Oso5JlDojjPRlBH41+keEcLhgjUQxRxAgZEaKoO3jpAzU0+yMOwyZPU+0KH9oVnCBA6Kl+yr2eyWAe6uf7TMMac50KTqIJGxdmAJxsMD1rodKU2S9KUpQhKUpQhKUpQhKUpQhf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6" descr="data:image/jpeg;base64,/9j/4AAQSkZJRgABAQAAAQABAAD/2wCEAAkGBhQQERUSExQVFRUVGBgZGBgXFxwdHBwbIB4YGRwWHRsYHyYeGBokGRgVHy8gJCcpLCwsFyAxNTAqNScrLCkBCQoKDgwOGg8PGiwlHyUuNCosLywsLDQsNCwsLy0sLDAsLywpLywsLCwsLC8qLCwsMDQsKS0vLDQsLCwsLywvLP/AABEIASoAqQMBIgACEQEDEQH/xAAcAAEAAgMBAQEAAAAAAAAAAAAABQYDBAcCAQj/xABIEAACAQMCAwUFAwgIBgEFAQABAgMABBESIQUGMRMiQVFhBzJxgZEUQqEjUnKxssHR8CQzNGJzgqLCFRdDY5Kz4SVkw9LxCP/EABsBAAIDAQEBAAAAAAAAAAAAAAAFAQMEBgIH/8QANREAAQMCAwUHAwMEAwAAAAAAAQACEQMhBBIxE0FRYXEFIoGRsdHwocHhFCMyJDNS8TRyov/aAAwDAQACEQMRAD8A7jSlKEJSlKEJSlKEJSlKEJXLub+JniN3JZrI6QWwGsxtpLSnoMjwUAnHmRXSOJXPZRSSfmqx+grjvIALQPO3vTyvIfhnSP1GlnaNYsZAPw/gH6LfgqQc+T8+SFdvZfzFJcQPBO2qe2do2Y9WAOAx+WN6utce5SvPs/HZY+izojY9cBf1kn5V2GtGEqZ2X+SJ+mngqMQzI+3yLflKUpWtZ0pSlCEpSlCEpSlCEpSlCEpSlCEpSlCEpSlCEpSlCFE81xlrK4A69k5HyUn91cz5N0raQLkZ7JGI/Sy2fnv9K6jzFxNLa1mml9xI2J9dsBfiTgD1Nfnrg3AGWS2jZnBnhd3GojBUHsv/AAyhA8CKWY/DbYDvR+J9yt+DrbM6T+YVjuH0ccsmH3wF/GT+IrsXH71oYS6EZDJsfvZZRoBwQGbOkE7AnfA3H5qg4tNbXUF9Koc9q0oUkgEq2ll8dIyMDr0HWr3d8y31+uqWc28TjaGDCnSfBpCCxJHUDA+HSrKDRhqYzncB5E+68VSa7zlG+fOF1jjfFhAqd5FaSREGvf3iF2UEF9yOh2BydhW2t6vadlnLgAkBTgeWT0UnwBOa4el7J2w0Xl0s8QJUvIz4DYyQsoKuhIXONthVn5L52la7aG5heW6ddpI2RUeNSzLhGK7qXbPU4yegNaaddrzAVL6LmCSuo0rBaBwv5RlLH80YA8dIyd8b77bVnq5UpSlKEJSlKEJSlKEJSlKEJSlKEJSqrxvm+Sxn0zxqYHPckU4PgMENsWBPTbqMeVafPXPqW0USwvmS4GUKjUdPmB55236YPiKr2rb8laKTrc1dqVqcJt2jgjR2LOFGoscktjfc9d81qc0cbWztpJmONIOPjj+fwr0XQJK8RJgKhe0jiv226i4chzGh7WfHiFOyH4tt+NaE1izXsLgbCGb9qEf7jWPlGwZle5lH5S4bWQfBfuJ8l3+dWWldWoS5MqdMBq577ReGj7MjqMdm5GB5PnP+sD61H8WeSW1R4gzE6MhdyBjrgeoAyOlXnmnhvbW0qAbshx+kO8v4gVSOUJlmt2hbfSTtnB0ncEY3GDnfw2qQ79sO/wAT9CpsHFv+Q9PwnDuIpbqv2hmVjuO0bWy5ChzkAaVZgTpPTYZJGa2by8YaLgakltp1BKHfSSoJUkdGV1O/wNY7zl1jP2yzMpK42He93Q2+ehBOdh7x6da2+KQhbUoTgfk1yfDvoMn0H7qjM3M1zdTqpyPyGRbcus8sRIMP9mm7RmbVNMidqXPvhioGFHuhl7hC7bYLWivMeMDHTG1eqbJSlKUoQlKUoQlKUoQlKUoQlUfmDmbidsSy2StGM7oQ+3r31P8ApFWvi9xKkeYIxLITgAsFA/vEkjI9BvvXP7/jnH7VjK1tDcwg7pEO+B6AOxJx8aqeZtdWsEXsssXNEHHLaa0kj0ThSyo3iwBIxncHr57E4J8OdcHux9ps5JmGhJTbszHYYdW1HPQEEk/p1bbvsuK3EN1w7MEsa6p3xgKSe7Fgggy6lZs4wANxk4qUfkqziAQWZm1sWaQ9mWG+e88jKSPQZ8c+uR7wDDtVpaLWXSo5AwyCCPMHIrlntDvft19HYLvFDiSfy8CIz8TjI8lzWnzdbf8AB1W/4fiEhwkkS57GQMDgmMEDII6jB39K9co8OdI2mmOZ7hjJIT1ydwvpgeHgSa91awNPMF4pUjngqbyEXJIAUEknYADck+VeeFX0VzH2kTalOd/w6Hfwqv8AO8kkipZQkdpOCzk9FiXrnG+GbA9cEeNaPssLRm5tn2aNwSPjsfl3M/OlxHdzA6buWk+a3Zu9EePPX0VzkTqDXHBwwRcRkgLNH3m0MpwRnvr8Rp2x611HmvmaKxWNpASXbAC9cD3n+AyPjmqF7RY9FzDdR9HUEEdNSEEH5qy/StGHdfLxBjwVNbTNwKkVsp/GZGx4mLB/0uB+FfLhnOYljknkZD3ETVscqC5GyrnPXyNbHBbyS/IS0hkkbxLDTGn6b9NvIZJ8K6F/y1U8PltTMwmnKtLMB7zKQQunP9WBsFz69Samnh3OMuGiuOLDW5AbHqbKa5I4fLb2FvFOcyIgDb5x5DPjgYHyqcqM5a4L9itYrbW0nZLp1N1O5PyG+APICpOmg0Sh8ZjCUpSpXlKUpQhKUpQhKUpQhKwX10IonkPRFZj8ACf3VnqP5htzJaXCL1aGRR8SrAfjUHRAXNOXr6S3skvHBbthJcSKNOqSWVwEXLdFCYHqSvlgwfMHHpOKWchhjl1wviSJWIZeoEg7P+sAIYafifuirLwC6ik4baKwDK1uFYE7YC6HU/NWFYuVOTbeDtljab8oUJGvHcUkhAVAbGTvvkgAdM5V2Di5wuDZNNm/ZgjQi6p/EOIy/YrSKVHd0VriVGBGUjYrHq8QCGDHbotXfgHF0ubdbgd1dJLZPuke8CfQg7+W9Rcsiy8UucYZYoYYeueuWYE75Odjny3qtXvLN3F2ltbMPs07AkEgafNTnvY2A2zkAetZnVqec0iQ0i99L3Pr4q1tN+UPAJ3c7WU5y1cG6knvT/1X0R58Ik2H1JJPqK92GIeLnwFzB/rQ4/ZFSPCuHi3hSFdwi4z5nqT8ySfnUTzhwWaZI5bfPbQtldJwcHAOCfEYB+GaV067XYkmYBsJ/wDM+IErZUpFtAWuL+/qVj4zwheJXspdmEVuBEukgZf3nOSD0yo+OPKq3zCRHaGzlb8rbyKYj+fE2QCPgCQR4aRV64Dwg21tGjnMhy0hznLsdR38euM+OKjea+BwTBJZnKCLqRjvL10+m/Q+p86vpYwGuGky0G0cRw/7XnryVT8P+zmbqdZ+bvsrj7FeNifhqxdHt2MbeoPfVvo2Pipq/VyX2BsGF8ygAGSPAHQD8oQPxx8q61XVDRIDqlKUqVCUpShCUpShCUpShCUpShCVT+duL3AntrK3bsjcCVpJsAskaachAdtZLAZOcfquFV/m3k6PiKx6pJYZImJjlibSy5GGXPkRj6D5w6SLKRE3VMvVsbWIWKllCK2vSGfs1fILzOM9mpJ95sY64xWZuQo5ASZ7lQ3VYp3CkHfGGzsfTAq68ucqQWEBhhXIbJdn3aQnqznHeP4VQuN8RPB72O0t1a5inUstsv8AWQb9EJ27Ju8Qh93ScECsb6L2tlputjcTIyHRRHBOGpbXt9FGulEaAKPTs8/rJPzqYc96onhd08l/etJCYHbsD2bMGIGgqCSuxyADt54qTfqa5fHT+odPAegT7BXpDx9StmoPiF9MJzEGaNCgZWQLlt8NksCVIJGMAeO9TdafGeBNOqPEypMmQGYZBU5yhHiM6T6YrPhnsbU/ciOanEBxZ3VBXlxcRI0kc7vpBJSXDKcDJwcBlOPXFR1jy9NxFUmuZTobdUXYY6Z3zv8Azmpk8t3NwNExSGPHf7Ni7t5gEgBFPzNT1tAsaqijCqAAPIDYCmVXGNoj9mM3EAadVjp0Noe/OXhzWn//AJ/GBer5ND/+Ufurr1cf9gjfleID1iP4ziuwV1Q0SA6pSqxe+0S1hd1btSkbFHlWJmjVhsQWA8DsT0HjXq89pHDovevIST4I2s/RAagPDtFJaRqrLSqrB7UOHOQPtKrnoXVkH1cCrNBcLIoZGDKdwQcg/MUBwOigtI1WSleJZ1QZZgo8ycD6mvqOGAIIIO4I3BqZGiheqUpUoSlKUISlKUISuV8SLQ8wymILN20Mfa+BgAAUbnYhtKHSNzq9N+qVQuavZ9K081/ZTulzIijszo7NyNK76lOBoUbeY6jJquq0uYWhe2ODXAlVy8l/+rzD8+2ib/xZl/fWyetV2HhN5a8UQXzq8ktuxBU5AUH3PdUDBXOAMd6s3NN64RLeIHtbkmNTnAXpk5+f665jF4dxxIZvIHz6LosJWDaBfuBPz6qVueOwxOI3kAYgHGCcDpliBhBnxYip1BsPlWhwTgcFpGUjiQF1VZDudeBg51dQctt69Kx2vLcC4EgeZUyI0lIZEHgoXADYGwZtTAAAGs78HSP8XHy9OHmo21Q6gKUrSxvWry45xPHklYbiSOMkknRhGVcnc6deBnwArbf3j8aX1KeyeWcFpouzCVVvY1x+K2v7qKV1TttkLHALK793PmQ5x8K7bfcQSGJ5pGCxxqXZvAKBkn6V+fORuRo+Kz3sbuyNGcoR5l3ByD1GFH1qY41wviFk1tw+4nEtpPMgB+8QjKxjbJJA6Hqc+eBiu9z5QOELl8knxUvwSZhCGkUxiSSWQKfeCyyO6q397DgEetQPHOKRWVxHHbwxa3EeFGmMA6nHecgAasjxGMZJGBVn4rMDNbREjLykkegjkI/1hfpX3iHAoWkkluIomWJFZJGXcAay6sMkMF0hgcffx4ZKhtVpMubre29Oag7ga3UWlYOFa5wszZMM8QZopO9ofu+7n7jKWyvTYEYyaw2lw3Bp1eJsWc7aJI2yVhdvclXxCasagPDPpjHy3zwLmYRrBII3LhZNj3kAYgqBle6y+J94Vm49I78KuTOAHjEozpxq7OQhJMeGrQrY6b7bUUxUpVBNp3dVTULKjDF+ak+W720uYhLMY5LgAdq0xVmDY3K6tljJ3XSAuPAEED7/AMxLewslEemSVtbpGvuqHZnQHG2ysvcG/ht1qA5D5anVLk6bbvFBomjEgyUD+8hG2mRcrjrnpg5jP+Vk7Q9vEQ7AsJIl2KMCQyqv3kBHdwQSpXaqsFTazFVBMkaffrGnJZYaYB0XVvZ+kxsxLcMTLOzStk5xqxhfIbAHA6ZxVlrgXKT3dprubbUywuBcQZY9384qdwOu43UqcjxPS/8AmpZ+b/8AiP409a8RdVVKLy6RdXKlKVasyV8Jr7XE/acL1LwmeWYWbHumHbSuPH4eP6umbGMzFU1amzEx89+C7K17GOroP8w/jWSOdW6MD8CD+qvz9DyxaSKH1vID94yk5+lfG5Wt13jkmQ+aP/EfvrZ+hfEj1Ssdr0pgg+X5+yu/tGbHFrH1huP1Z/jURxXhYuECklWUhkdeqMOjD+FVSwikXicGuWSbuPpaQkkDTJ3dycDO+3nV4ri+1w6jihFiAPUruOyHNr4UnUE/YLTtuZnhAW8jK4/68alom9TgZiPoRipVeOW5QyCeIoBksHUgfQ/h1pa+HxrPPw6KT34o2/SRT+sUuONZPeb5H7flaHUXNMA+ag+R+IrcRTyDq9xKxHiAdOnP+UD6GpmX3jUHd8l9nIZrGX7NIeq4zE3oV30/QjyArDJxy8g3ubJnA6yWx1L8Su+PmR8KmphxiXmpQcDO42I91XSq7EZag8dy9exKTHEr5fNWP0lI/wB1Wj2zwslvbXagn7Lco7Y/NO37QQf5q5j7OOc4rG/kuJgQkySKcZOCzq46DJHdI2HjXRuNe1WxuYJITDPOkilWCRN4+rKMHPQ+BFddIDQ13DgUiIM5gsl7wlLiNZEbEgAaKQb4OVdTj7ynSuR5FhtmvEvFdS9lLHodgVZGGpGGMHQ3uupGdtjjqBVK5A5/SGMW102kJtHIQcAfmNjpjwPTG22Bm9y8VtpU2uIcdQe1T+NJ3UnUnZXCybUqrH94+Ki+Ecu29tLqhULqxnrkfAnJx6HPjgrk5c/FpYY7OPeS8lSJR/dyGdvgABn0NZrDiFvJMI0uIXfrpRwxON9sVMcqWay8SuZn7zW6RRxeSCRS7n9M7DP5uB41exmeuPNeMSWMZ3OilH5Bh1MyS3UQYlisdw6rk9SB4Z9MVMcI4NHaoUj1kMxZi7s7MxwCSzkk7AD5VvUpi2hTa7OBdKC4mywR2EayNKqKHcAMwABYDpk+OM1l0DyFeqVciUpSlChKxXVokqlHUMp6gjIrLSgGFBANiudcc9kMZYy2cpt3O5U7xn4j9+59a5zfcW+yzGC4MTMPvwOJE8eoG6nbp1qS9pHP019cPZ2zlbeMlWKn+sIOCSR1XOwHj1+FXg4KEHu5PmcE/TwplhzW3Hz+fOKof2bSrfyHz5u0UlY3qS8RtyjBgEfJH6Mhx8au9c95cA/4jGAAMI+cfoN+4iuhVxfbxJxd+H3K6jsWiKGH2Y3H2Wjd8VmWeG3t0iaSRXcmUsFCr4DSc5O/n0HxrLLza1uQL22ktwdu1Q9rEf8AMu6/Dc1C82ztbS2t6oyInZHHmrDOn5qJR9Ku8UyyoGUh0dQRtkMpGRkHYgjwNYamyp0abnMBBmTvmV6dndVeA6CPKF5tLxJkDxuroejKcj4eh9DvXidiGyNtqrnEOTnhc3HDm7GT70JP5N/QA7D4HbyK1scE5mF3lGUxXEeRJEc526sudyPMdR45G5zPwoy7Wgczd/EdfdWUq3eyVBB+hVQ5X4tDw/i8kkoHZI1wvu5x72kAYODkBc+tSPFuZLrjMhAJhtQfDbI8gPE/yT0FaNnwJJ7u5mcaoxM4UeDHJyT5gfjn0qwNcBRpUDA29B6AV0zq3daBrAXE9oYttN5a3cfD56JBw+NIxEEGgDGkjIPqc9T61G3/ACvbFHIiCnSxBBIwcE5xnH4VuGZvM1o8d4gUtpMn3l0j4tt+on6VSxr81ilFKu4vAaTcq0eyXlmG94SyzIdrlnR0JV1YJGAyuu4IywrpPAeXobKMxwhu8xd2dizuxwCzM27HAA+VVj2MWpj4WmfvO7/XBH4VeqcAg3XTB0hKUpUqUpSlCEpSlCEr4wr7ShC/L08DcOuZoLhGDBtjjqN8MM9VI3BFfZ+Y192NWZzsBjx+HUn0FfpTiPBoLkATwxygdO0RWx8NQ2qNuIrPhiB0gjjLEIiwxLrdjnCKFAJOATucAAkkAE1o/Uua2ArA86BcK5W4LPb34FzE8btC8gDjBIPdzjw3zsd6vdOablpOJRTvDJEj2zQoX0HMgdpCuYncDuAncjODUfx+4kjtpXi99VyNs43GTjxIXJ+Vcf2kNpiQBvAE+K6Ds85KBJ3ElbPEYIZYXindURxjJIGDsVYZ8QwB/Dxqscoc1LZO1nPIjRq35OVG1IM74yPuHOc/dJIOPCR5N4RazxCYkTS7ay51MreIw2dIz0x1x1NT97y5DKulkUj1A/A9R8Qaas7LYKJpOcSDfoeIUPBquFVpAPmI5qVVgQCDkHcEeI86pvtH4MrRfaV7ssQHeGxK5C4JHlnIPxFYbcycKkA1F7QsFZW3MRJwGB8VyR9fPc2njVmJomiPR0Zc/EbH5HekD8PU7OxDXE248RvBXpzNq0scL/IIVL4CdNpEo8VJPzJNbdRnL7EQ9mww8TMjDyIJ/j+FSdPXDvFfLcVmFZwdxKVXOPubiaO1TJ3BbHmf4Lk/OpLjPGBbr5ufdX959P11cPZH7P3U/b7kHW28at1331n57/Ty3vosP8vJbMDQdO08vfoPVdI5c4X9ltYofFFGfidyPkTj5VJUpW0CBCftaGgAJSlKlekpSlCEpSlCEpSlCEqi+06VA1jql+zt25YTFgqqojbtFOrulnU6AD5+hBuF3xSOLVrYDSASOpwTjOBuRsenkawl4LxHjOiVN1ZSMjceR8CDsR1HSq3Fp7s3XsAjvRZUbmi4EtukqMu0kTRyAghQzBC2fvKUdlPgQ/zGhWPiXChBeSWqzTSwQRwOscjhgrkyEKSAGcKEjZVYnwJztWSuW7QhrxT3j7wV0uAuwv3H7KBueS9UnbWkht5Rnp7p+Q6Z8tx6VsxcZ4jCNM1oJsffhYb+pXf9S1YLDqf58q3a8U+2K9HumCOeqKlBocSy3T20VQMVxfHS8DQREgyNIRqIBB0Ko33wBk+Gas9wMY/nyrYrBdeHzrJisdUxbhn0GgCspgzcyudc8ym1uUmiwDKp1g9GKkAEjzwRv6fGvXBIeIcQwLa1wD/1WyIx66mwD8BqPpWx7QLLtZbNOmuQx5/SaIfvrr/EeaobORLOOGWWQRhhHAinRGO6pYsyqo2wBnO3TpXUdnhr8MxzvkErmO0MJSfiXEtk/hQHKPsghtnFxdP9puOu4/JqfQHdiPM7eQFdCqrn2mcPWPtJLhYyCVaNwRKrDYq0WNYIPpitFfa9ZE7LclfzxbSFfj0z+FMrBVBsaBXalRHAubLW+B+zTJIV6ruHHxRgGHzFS9ShKUpQhKUpQhKUpQhKg+Pc1R2y93S7g4KhhsdjhhnI28QDUzNJpUkAtgdBjJ9BkgfjXIPaJxczaYFMcjyuI4yxMVxExZQAyrjUoPpj1zkVRWcQIablX0WAnM4WCyXPHbjixeK3jUxjVieQspgc5zHnT+WxsQoAIwuT4VtWXI91HJ2qcQeOTRoPZQrp05z0dmyc756/CrDwm1htUS0jKgomdORqIzgyEde82TnxJNV/2g8SWBI5NHasCdKtKY410hpGYjIDvpXCg5Ofd32K8OJf3NeO9aiBlvp9FC8J4RJbXV4sspmcmFjI3VshzvknBHTr4CpWorgHGvtr3Nx01GMY8sKcL64BAzUrSPGknEOnW3oE7wIAoCOfqtuw6n+fKt2tKw6n+fKt2lT/AOS91P5JWC68PnWesF14fOobqobqqP7SJCiW8i+8kuR8QAw/FRVr4HzD9omm4i8ZiS4EUcSMRkrHqy5Ow3dyBjrpqre0tf6NGfKUfsvU2WA4RZscHUkERBGQdTIvQ7dM11mCd/SNbzKV1WNOKObh9lZbuW1TVdvEmsaQzmNdYGwBLHw9c+FeLLmsTtE0OmWCQ9mzoxLRSaSwV1xjQcY1A7EjqDmonmbl957NoBIkJdo1UMcKQDtGcdMnGAM7gDxpwJI+Foy3FyHnkJllZixJGy6j1YIAANbYGfLoLSGxa53BVPEPgacVJ80csicdvB+SvIu9FKmzah9xj95W6YOevlkG0cmcw/b7KG5IwzrhwPB1JVx8NQOPQiofhvGkmkkjGzRFM9CGV1Do6kdVIz81PoTi9kn9knx7v2u50/DV/wD2tWEcbtKyV2ixV4pSlbllSlKUISlKUIXxhkYrmnOHBXivrB2kEkTXAC6k/KqQkjAGXPfTIGARnPj59MqicxSniM0CwqVitLoO0zHAdo9StHGvVhqJUscDY41YqmtlDZKtpEzAVX5/vZ7TXLAXhEjBpJQivqYIFjjzvoQkAZPQse6cnP3h3EYuKcMzdKxYydliId4ygalaMdAdJyc90DVnap/iHEVkDK2NDd3SVUhs7YOoHOfKsnLXDoo49KRhQrlwB0DEEZA6LsSNvOsEwwWuN6ZOoPb3ibbwqfyzwkWv2mFdeFkX+sCht4o2wQhK/e8CakZZguSzBUUZZj0UeZ+teozm4vj/APcY+kUIqK4somEsDtoVk65HXIK5yNt18xuRk4FK20xWxTg75YJnQfs8PLRJ3DmovhkV7xZZOzljhgEmk7kPjY47oJPdIOCVBP4XGPkGMDs0vLxYiMGPtBufMOVyoPio2r1yhxaJ4hAAkc0QCvGuBnAwJFA95GGGyM9cZqfdwoJJAAGSTsAPMk9BW17spytaAOn1/KWBmbvOJJVFivDYXE9qZHkjjaPszIdTAMgYoWBBwCRg6T47VOw36zAY9fHIPTJB8cZGQQCMjIGRmHt4lurieZXYCXGCCMaI1REYr0Ocu2G8GXYb5wQZikddtS4bujCuN9LgdFbVhDjAKynAGDnzWwTK0kDvRP8Avdr4qxmIYyKRkPvHAjXqDGi1/aSP6GP8VP2XqRXh73PAYUjzrWNXQDqWRicD12qO9oo/oWf+6h/BqtHs6mDcNt8HOkMp9CHfb9X1qMN3cMI3OVLzNWTvC3ODcUi4jaBzghwBIufdYYLKfEbjPwxVW5l5LW8uZLlZZBqC6l23AAGAc5CkDpg7/SrTJytGJjPEzwSMRrMRGmT0dGBRvHfAO/WvEHBpFVQWDNgaj6+O3lnpV9NwaZBVrGMfIqLYVYrO3aUAARxAlsYysad0H4AYHxqV9mPC2t+GW6uMO6mVvjIS+/rhgPlUGLAcRcWid62iZftMg91tOCLZT95iQC+PdUY6tXRAK24VhALjvS7EOBMDcvtKUrWsyUpShCUpWlxjjEVpC00zaUX6k+CgeJJ8KELdqjNynfW0kgtJrdoHZ5FjuFfMZZi7KHjO6aiSMjbNV699vAV+5a5TPjJ3seZCqQvwya3uI+0w30Sx2OqIsPy0rAZi/wC2ng0h66uijfqQBVUyFsu0VzGPzQ3VaEnMdmFIvjHDcRSsjxozN3121oFBOkhsgnoc+IqIm5vtgdMPELq3U+DQBh8mZC9atiFt3JMccasThnYtO5yfyhyPE5bGc48jtUnxaJJIikgDBtsHz8x5Edc0tc5gdoY6pqynVeIzX6LX5Mn7SGd9byBp5CHf3mGEwzeRIxtXq6h1TSZUkFU07HBOT1K9AM56jIGM1qezsYtHHlK/7KVIXlyS5jVdRGnbOMltXU/mgKSdx6nAIOGnLcY+BK2UTNFsmD1i/wBuu5R8lrGVBlSMqpyCA4bPisbCTUG8yDgdTvhWjeYbDsuwkkM7QrIqXEckruqt16E6gCAxwTuAMHJIEuXKyHTHcztG5SSSO3cohXIKIy406TtqVSR90DqfOiKSB2QiSIDBjbIOM7orDDLhiO6w2JBCgkEuHHZ95wgTEdfRLsRVoucWiSdS7nwANyOep3DcpXgSKg1sNAKtq97TksgUqx6hlAI3PjWO+dWmYg4OjSAeuMg6yDuoDdmcHfSHbYAE1xYLq0bTBruIYmOkBVaSPGcqFZTlQW3KDBwN1BxX3h/OEeVWeZQMHWBbtG2c4weyLZBUkkDSAR0PWvGzLZe0k8hp5ceqoP8Aez1x34iTrpYk/VSntG/sR/xE/fVX5a49ecNhE6pqtpXK4f3S46kYOpTgEZ6HT4423eeOcoLmFYINTd8M7ldI2Bwqr1O5zk46etSvJHK11xWG2ilUR2EDM5bxmOpjpGTvjUy52AGep6VYCg+nQyVBqZjl7qMRVa6pLToFY4ONcTkgS7WwTsPeZRITMyeLIu2NtwCCT5V65h5iiuLUR2s6tLclI41jb8p3mUP3R3kwmvJOMV1KKIKAo2ArUg4HBHKZkhiWRurqihj55IGa1HDNkEKnbm4Ky8O4fHbxJDEgSNBhVUYAH871s0pWtZ0pSlCEpSlCF5dsAnBOB0HU+grivNn/ABXiT6AIo0DZWDt4NQPQZGvUXxnrjrsBVh554fxLicr20AaC2Q4Ls2gSHG5OO8yeAAGNsnyHML7lG1tzpk4lEWHURQu4B/TyAflmoVjRCnIOYrvhwMHEbJZldWWLtY1yHwdOHx31zjO5IHQ+B+WqNZ9zDsqKioiLvNM57zf+RVQM+PjtUJecRZms4Te/a4UlDKCsimM6kGD2igkEdMEgYbpne48Ss45Rpk3G+2W3HjkKRn51hxT4IB0TDCMLpLdVU+NTfb4i8C6nTAdGUdooBJBTy3znHXbyrfteJSLZiSYMGVX3YEFsZAJz590etfODcAS2uDIsradLKFKjIz5tnBAwD08BWhzHxMTR/ZrbLpGNUkhJOogZ94+8SRknxPTaq+6+GN0H04q9u0ouNRw7xERx4FTHs3P9FkHlKf2UqUv7QASuH061AbboBnoRuNiR6g1DezV/6PMPKTP+kfwqdvnwhBjLgjcfurFnczE1ADqRa316bl7p0drSYYFgbmbdBz3qP4lMobXJLHbXAbMiyxz6C5xmVHhAMbNgalBZSwyN962eAxx3AuFM6zNK7szJhV1OVZtKgkoBpGAcE98+YXXu9UsLQxkXAbsXWM3KgqyZbs2tptJKEkqVDHIUEHPSW4DMy4MsJgcDIV0RNK5AOBGqhhvgPjoGGBvlpjGl1BwuOiVYduaqAtS4iQmRXdSidlLmRBgPlxqlVVyYjnDSEHQTExyAa98Pjd58kRMAukqriZdSmQM2MaEbLxgqoz3AxC5AbLfs0szlQxBAw8UnZnADBkJKOGRtW4xuVHUbDxwjgYt3XGtdCae92eSBr0ZMYGsqrldRGQBgZB7uN9dowpbm70HXX7fhXim815gxPoon2lwL9lQ6VUrKAMKq4yr5HdA8h9K6f7Kkxwm19UY/V3P765j7S/7Kn+Kv7MldX9nMenhVmP8AsIfqM/vqzspznYeXGblRjwBVgcFY6UpTRYEpSlCEpSlCEpSlCFSfaVFe3Cx2Vmh/LajLIchFQYGlm8M5JI6kDGCCRUTwL2GW0YDXMjzyeODoT4ADvH45+QrplKF6zLmnP/sug+wu9nFomh/KLgsSwXOpO8TvjceqgeNUz/iDywi4iQyawDpXGQehG/kc11L2n3ksXD3MRZcsiyMoyyxk99gPMCuV2/MFjaoscTgrnPcBbHQamP09fSsOKGaABJCY4KoacuLolRXZG6JDybeMSbHPk2rvfIgVIXdgkVtIFAAEb7D9E/U+pqau+GwXShmVXBHdcdcejLv+NQXGeVNEMrJPPhULaGbUpxvj4bVlaWuIBMck1FfZsPdkkazf66DoV99mDdy4Hqh/Bx+6pviEpBILaQSFDHYKWwNRPgoO5OOlV32YSd6df7qH8WH76tXE1UxPlsDG5ABIxv08eh2rJVe2ljXkiZj0CrwoJwtje/3WtxCyKYZra/xpUExSv2JwMdogtncrqxqOc779Sc63CO7LM69sY3K6O31Fv6tFYnWA2kvsCQMiEbbVk4jYSl0lWC4SXtA7S2S5V0dTrODIyF9TDfSAdwdt6+cKjuGdhMCO8SNeBIRj+skjVmROgAIIzgjB2K9C64SCk4NeC5TDtKmCpHgTt6dfLOMj6VgivJJZNJ7o88YOPXet427YABGf58PTavX3juScAHy28h4fKkmLEMkAdYv84Jo1zqha1tuPT1VV9pW1rH/ir+y9di5JTTw6zHlbQf8ArWuN+0z+zR/4o/Zeuz8oOGsLQjobeH/1rWnsr/j+JWTH/wB3wUnPOsal3IVVBJJ6ADqajn5pthbNd9sphUZLqcj4eeaycw8NW5tZoXbSskbKW8sjr8utfnDhdxcNa3FjCnaxvIpLg4UFSehbbvdcZ8aYPcQszGBy/SfCOLxXUKzQtqRxsf56Gt2vzNd8Quora3sZFaGJZdRcNsxJHUrt3Rk4z61+lYI9Kquc4AGfPG2aljsyh7MqyUpSvarSlKUISlKUIXxlyMHcVoycBt2VkMEWlwQwCKMg+eBW/XwmoIB1UgkaLlnFfZRPbMZOGyjQTk283u/5W8Pw+NVnj9zeQwSLcWEyZRlLqdUYyCNRZQcDf/5qc5g459tv5RDcTGGNVCGIlY9Yzr7+MMQdO3Tr1qT4R7QkhtpLe67S4nVnQIi6nePAKsR4Aq25O36qxHZufBGi3jatpyDquZezV/6RIvnGfwZP41dL7uIz5UAAk93rt0O+/hVC9nz6L1V6ZR139Bn/AG10e4OzeIAJx/PhSnHuc3F23gbh0TLAO/pz4qC4zY9nATpvI3WNdLQazA0gIOsGIEHWNWpmbrgitjgV1A0zdlK7Df8ArJVc/eC/cR0Bzk6sjKKOuDWhJe/Z3hfXNbrLEXZoIcnOtgg1lGVYyig5UM2c6hgjG3Z8TW5JX7ZJJjcdtJHJg7jIEaq6bEgswA8Mb5HQuEtg2SJoGcDmrPZyBskEEgfTPh+H41iklC5yR5//ADWpw2xbdmyFOcY/h5Vnfh4YjOo46ZNIsbRayrlLiRyE/VO6DQHFVH2lyg28OPGQ/sn+Nb3s79qD2IWzuwezXHZlhhkB3CnP3d8gn4ZAxjQ9pS5FvGN9Tv8A7R/urq/Mnszs74d5NDeDJtj5eXp0rbgARhxHE+vkVgxhbtzPL0UhxjiiTWM7xMDmNh6gkY3Hgd64t7PZP6M4PhIfxVKleOcicR4ZE4tpjLAykFcbgeQHgfoM9Mmq7yJKFim1HAVgST4DB6+XSrMQSWGeSnDACoI5qX5wPaRJAu7zyIqj55J+Ww+dd5gUhQD1AANcr9nPLTXdx/xKZSIk7tsrDdvOXHkT0rq9XYZhYy6oxVQPfZKUpWlZEpSlCEpSlCEqle1PizR20dujFWu5BEWHUJ1fHqV2+dXWozjvLdvfKqXMQkVDqUEkYPT7pFeXAkQF6YQDJXKIrqKJktkwGxsi76VAzlvzR6nqTUry6iDiMGpQ3arIhz5qvaIx88Ycf5/hUDx1Usbq8eK0dAhVUVImCdmqrmQuF0hS5Yk5zsKtvs/s1ubk3akNFChSNhuGkfBcg+OlFUfGRh1BpdTpEVRwTWpWBoncVzjiNp9l5gkToDcMR8JQWH/sFXSdAQwPkaiPbJY/Z+K2t1jCyBMn+9G4Df6Gj+lTjxaiR4HrWDtUZa7HcvQ/lWdnuGxeCqxcceNrEuJWimjjUqi9qI54TnSX0DTHL1IkUjOe91IrY4Nxpp5ou2aGftEDh4lUH3kUpIMa0dHddtWlh4HbNhtrAxqFSWZQudID7KDuVG3u5+6cr6VltLVQwYnUQMAlUGOv5ijOMkDOcZOMZNaqvaVFzC28wlYovJmLLaPdBwcjwB/j9a1mbbp1+demQjUCc5JI+fhWM1zld+aLyNydYWhkbdVHmWPtuJcPh85UJ+BkQH8ENd8rhnL6/auY4gN1t1Yn/KjfqkkA+Vdzrr8AzJh2DlPndJ8W7NWcflrL4ygjB3BqmyeyWwa5a4KOQx1NDr/JFuuSoGTvvgnHpVzpWsgFZwSF5RAAAAABsAOgHlXqlKlQlKUoQlKUoQlKUoQlKUoQvMkQYFWAIPUEZB+Rr5FEFAVQFA6ADAHwA6V7pQhVvnrkmPituImbQ6HVHIBnScYII8VI6j0B8K5JdWPFeE92WE3EK9HXLrj9JRqQfpj4V3+vhqqrSZVGV4lWU6jqZlphcCtPaZA3vpIh8cYYfrB/CpFOe7M/9Uj4o/8A+tdN5o4BbSxO8lvC7Y954kY/UjNfnXmW1RJCFVVGeigD9VLX9j4dxtI8fcFbW9o1RwPh7K+S8+WYH9aW9Aj/ALwBUXcc/tM3ZWcEkkjbDK5PxCLkn5kDzqB5Oso5JlDojjPRlBH41+keEcLhgjUQxRxAgZEaKoO3jpAzU0+yMOwyZPU+0KH9oVnCBA6Kl+yr2eyWAe6uf7TMMac50KTqIJGxdmAJxsMD1rodKU2S9KUpQhKUpQhKUpQhKUpQhf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9224" name="Picture 8" descr="http://veselajashkola.ru/wp-content/uploads/2011/10/shkolnye_kartinki_KARANDAS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400" y="465138"/>
            <a:ext cx="3159114" cy="555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3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03648" y="2060848"/>
            <a:ext cx="7344816" cy="15841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3116"/>
            <a:ext cx="7498112" cy="240982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uk-UA" sz="7200" b="1" dirty="0" smtClean="0">
                <a:solidFill>
                  <a:schemeClr val="tx2"/>
                </a:solidFill>
              </a:rPr>
              <a:t>Дякую за увагу!</a:t>
            </a:r>
            <a:endParaRPr lang="ru-RU" sz="7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604448" cy="528641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4400" b="1" u="sng" dirty="0" smtClean="0">
                <a:solidFill>
                  <a:schemeClr val="tx2"/>
                </a:solidFill>
              </a:rPr>
              <a:t>План:</a:t>
            </a:r>
            <a:endParaRPr lang="ru-RU" sz="4400" b="1" u="sng" dirty="0" smtClean="0">
              <a:solidFill>
                <a:schemeClr val="tx2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Ігрова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молодших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школярів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англомовних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методика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2.1.Методика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комунікативних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2.2.Методика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рольових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2.3.Методика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дидактичних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Основна література: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7862150" cy="5715040"/>
          </a:xfrm>
        </p:spPr>
        <p:txBody>
          <a:bodyPr>
            <a:normAutofit fontScale="62500" lnSpcReduction="20000"/>
          </a:bodyPr>
          <a:lstStyle/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Букичева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О.А. Дидактические игры на уроках английского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язика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начальной школе // Иностранные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язики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школе. – 2011. - №6. – С. 46-49.</a:t>
            </a:r>
          </a:p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Галушкова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О.Н. Система уроков по повышению коммуникативной компетентности учащихся с использованием проектной методики // Английский язык и литература. - №26. – С. 24-27.</a:t>
            </a:r>
          </a:p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Грезіна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Л.К. Роль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гри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комунікативних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граматичних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навичок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література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2010. - №12. – С.29.</a:t>
            </a:r>
          </a:p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	Козак А.М.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гри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 уроках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іноземної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література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2011. - №14. – С. 4-6.</a:t>
            </a:r>
          </a:p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	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Корш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Н.В. Метод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проектів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як один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соціокультурної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компетенції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школяра //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література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2010. - №30. – С. 2-5.</a:t>
            </a:r>
            <a:endParaRPr lang="ru-RU" sz="3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094636"/>
            <a:ext cx="7570088" cy="4800600"/>
          </a:xfrm>
        </p:spPr>
        <p:txBody>
          <a:bodyPr/>
          <a:lstStyle/>
          <a:p>
            <a:r>
              <a:rPr lang="uk-UA" sz="4000" b="1" dirty="0">
                <a:solidFill>
                  <a:schemeClr val="tx2"/>
                </a:solidFill>
              </a:rPr>
              <a:t>Однією з форм організації спілкування дітей молодшого шкільного віку в процесі вивчення іноземної мови є </a:t>
            </a:r>
            <a:r>
              <a:rPr lang="uk-UA" sz="4000" b="1" dirty="0">
                <a:solidFill>
                  <a:srgbClr val="FFFF00"/>
                </a:solidFill>
              </a:rPr>
              <a:t>гра.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dnz202.dnepredu.com/uploads/editor/2886/99902/sitepage_24/images/911499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39461"/>
            <a:ext cx="4248472" cy="321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755576" y="98902"/>
            <a:ext cx="7632848" cy="95410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98902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tx2"/>
                </a:solidFill>
                <a:latin typeface="Arial Black" pitchFamily="34" charset="0"/>
                <a:cs typeface="Aharoni" pitchFamily="2" charset="-79"/>
              </a:rPr>
              <a:t>1.	</a:t>
            </a:r>
            <a:r>
              <a:rPr lang="ru-RU" sz="2800" b="1" u="sng" dirty="0" err="1">
                <a:solidFill>
                  <a:schemeClr val="tx2"/>
                </a:solidFill>
                <a:latin typeface="Arial Black" pitchFamily="34" charset="0"/>
                <a:cs typeface="Aharoni" pitchFamily="2" charset="-79"/>
              </a:rPr>
              <a:t>Ігрова</a:t>
            </a:r>
            <a:r>
              <a:rPr lang="ru-RU" sz="2800" b="1" u="sng" dirty="0">
                <a:solidFill>
                  <a:schemeClr val="tx2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800" b="1" u="sng" dirty="0" err="1">
                <a:solidFill>
                  <a:schemeClr val="tx2"/>
                </a:solidFill>
                <a:latin typeface="Arial Black" pitchFamily="34" charset="0"/>
                <a:cs typeface="Aharoni" pitchFamily="2" charset="-79"/>
              </a:rPr>
              <a:t>діяльність</a:t>
            </a:r>
            <a:r>
              <a:rPr lang="ru-RU" sz="2800" b="1" u="sng" dirty="0">
                <a:solidFill>
                  <a:schemeClr val="tx2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800" b="1" u="sng" dirty="0" err="1">
                <a:solidFill>
                  <a:schemeClr val="tx2"/>
                </a:solidFill>
                <a:latin typeface="Arial Black" pitchFamily="34" charset="0"/>
                <a:cs typeface="Aharoni" pitchFamily="2" charset="-79"/>
              </a:rPr>
              <a:t>молодших</a:t>
            </a:r>
            <a:r>
              <a:rPr lang="ru-RU" sz="2800" b="1" u="sng" dirty="0">
                <a:solidFill>
                  <a:schemeClr val="tx2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800" b="1" u="sng" dirty="0" err="1">
                <a:solidFill>
                  <a:schemeClr val="tx2"/>
                </a:solidFill>
                <a:latin typeface="Arial Black" pitchFamily="34" charset="0"/>
                <a:cs typeface="Aharoni" pitchFamily="2" charset="-79"/>
              </a:rPr>
              <a:t>школярів</a:t>
            </a:r>
            <a:r>
              <a:rPr lang="ru-RU" sz="2800" b="1" u="sng" dirty="0">
                <a:solidFill>
                  <a:schemeClr val="tx2"/>
                </a:solidFill>
                <a:latin typeface="Arial Black" pitchFamily="34" charset="0"/>
                <a:cs typeface="Aharoni" pitchFamily="2" charset="-79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1142984"/>
            <a:ext cx="76043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.   Будучи  </a:t>
            </a:r>
            <a:r>
              <a:rPr lang="ru-RU" sz="2800" b="1" dirty="0" err="1">
                <a:solidFill>
                  <a:schemeClr val="tx2"/>
                </a:solidFill>
              </a:rPr>
              <a:t>розвагою</a:t>
            </a:r>
            <a:r>
              <a:rPr lang="ru-RU" sz="2800" b="1" dirty="0">
                <a:solidFill>
                  <a:schemeClr val="tx2"/>
                </a:solidFill>
              </a:rPr>
              <a:t>, </a:t>
            </a:r>
            <a:r>
              <a:rPr lang="ru-RU" sz="2800" b="1" dirty="0" err="1">
                <a:solidFill>
                  <a:schemeClr val="tx2"/>
                </a:solidFill>
              </a:rPr>
              <a:t>відпочинком</a:t>
            </a:r>
            <a:r>
              <a:rPr lang="ru-RU" sz="2800" b="1" dirty="0">
                <a:solidFill>
                  <a:schemeClr val="tx2"/>
                </a:solidFill>
              </a:rPr>
              <a:t>, вона </a:t>
            </a:r>
            <a:r>
              <a:rPr lang="ru-RU" sz="2800" b="1" dirty="0" err="1">
                <a:solidFill>
                  <a:schemeClr val="tx2"/>
                </a:solidFill>
              </a:rPr>
              <a:t>здатна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перерости</a:t>
            </a:r>
            <a:r>
              <a:rPr lang="ru-RU" sz="2800" b="1" dirty="0">
                <a:solidFill>
                  <a:schemeClr val="tx2"/>
                </a:solidFill>
              </a:rPr>
              <a:t> в </a:t>
            </a:r>
            <a:r>
              <a:rPr lang="ru-RU" sz="2800" b="1" dirty="0" err="1">
                <a:solidFill>
                  <a:schemeClr val="tx2"/>
                </a:solidFill>
              </a:rPr>
              <a:t>навчання</a:t>
            </a:r>
            <a:r>
              <a:rPr lang="ru-RU" sz="2800" b="1" dirty="0">
                <a:solidFill>
                  <a:schemeClr val="tx2"/>
                </a:solidFill>
              </a:rPr>
              <a:t>, у </a:t>
            </a:r>
            <a:r>
              <a:rPr lang="ru-RU" sz="2800" b="1" dirty="0" err="1">
                <a:solidFill>
                  <a:schemeClr val="tx2"/>
                </a:solidFill>
              </a:rPr>
              <a:t>творчість</a:t>
            </a:r>
            <a:r>
              <a:rPr lang="ru-RU" sz="2800" b="1" dirty="0">
                <a:solidFill>
                  <a:schemeClr val="tx2"/>
                </a:solidFill>
              </a:rPr>
              <a:t>, в модель </a:t>
            </a:r>
            <a:r>
              <a:rPr lang="ru-RU" sz="2800" b="1" dirty="0" err="1">
                <a:solidFill>
                  <a:schemeClr val="tx2"/>
                </a:solidFill>
              </a:rPr>
              <a:t>навчального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процесу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спілкування</a:t>
            </a:r>
            <a:r>
              <a:rPr lang="ru-RU" sz="2800" b="1" dirty="0" smtClean="0">
                <a:solidFill>
                  <a:schemeClr val="tx2"/>
                </a:solidFill>
              </a:rPr>
              <a:t>.</a:t>
            </a:r>
          </a:p>
          <a:p>
            <a:endParaRPr lang="ru-RU" sz="2800" b="1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err="1" smtClean="0">
                <a:solidFill>
                  <a:srgbClr val="FFFF00"/>
                </a:solidFill>
              </a:rPr>
              <a:t>Особливістю</a:t>
            </a: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err="1">
                <a:solidFill>
                  <a:srgbClr val="FFFF00"/>
                </a:solidFill>
              </a:rPr>
              <a:t>гри</a:t>
            </a:r>
            <a:r>
              <a:rPr lang="ru-RU" sz="2800" b="1" dirty="0">
                <a:solidFill>
                  <a:srgbClr val="FFFF00"/>
                </a:solidFill>
              </a:rPr>
              <a:t> </a:t>
            </a:r>
            <a:r>
              <a:rPr lang="ru-RU" sz="2800" b="1" dirty="0">
                <a:solidFill>
                  <a:schemeClr val="tx2"/>
                </a:solidFill>
              </a:rPr>
              <a:t>є те, </a:t>
            </a:r>
            <a:r>
              <a:rPr lang="ru-RU" sz="2800" b="1" dirty="0" err="1">
                <a:solidFill>
                  <a:schemeClr val="tx2"/>
                </a:solidFill>
              </a:rPr>
              <a:t>що</a:t>
            </a:r>
            <a:r>
              <a:rPr lang="ru-RU" sz="2800" b="1" dirty="0">
                <a:solidFill>
                  <a:schemeClr val="tx2"/>
                </a:solidFill>
              </a:rPr>
              <a:t> в </a:t>
            </a:r>
            <a:r>
              <a:rPr lang="ru-RU" sz="2800" b="1" dirty="0" err="1">
                <a:solidFill>
                  <a:schemeClr val="tx2"/>
                </a:solidFill>
              </a:rPr>
              <a:t>ній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всі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рівні</a:t>
            </a:r>
            <a:r>
              <a:rPr lang="ru-RU" sz="2800" b="1" dirty="0">
                <a:solidFill>
                  <a:schemeClr val="tx2"/>
                </a:solidFill>
              </a:rPr>
              <a:t>.</a:t>
            </a:r>
            <a:endParaRPr lang="uk-UA" sz="2800" b="1" dirty="0" smtClean="0">
              <a:solidFill>
                <a:schemeClr val="tx2"/>
              </a:solidFill>
            </a:endParaRPr>
          </a:p>
          <a:p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2050" name="Picture 2" descr="http://te.zavantag.com/tw_files2/urls_5/23/d-22996/22996_html_m2094f8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38915"/>
            <a:ext cx="5080741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980728"/>
            <a:ext cx="7776864" cy="5526376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err="1" smtClean="0">
                <a:solidFill>
                  <a:srgbClr val="FFFF00"/>
                </a:solidFill>
              </a:rPr>
              <a:t>Методичн</a:t>
            </a:r>
            <a:r>
              <a:rPr lang="uk-UA" sz="4000" b="1" u="sng" dirty="0" smtClean="0">
                <a:solidFill>
                  <a:srgbClr val="FFFF00"/>
                </a:solidFill>
              </a:rPr>
              <a:t>і з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авдання</a:t>
            </a:r>
            <a:r>
              <a:rPr lang="ru-RU" sz="4000" b="1" u="sng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гри</a:t>
            </a:r>
            <a:r>
              <a:rPr lang="ru-RU" sz="4000" b="1" u="sng" dirty="0" smtClean="0">
                <a:solidFill>
                  <a:srgbClr val="FFFF00"/>
                </a:solidFill>
              </a:rPr>
              <a:t>: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 1. </a:t>
            </a:r>
            <a:r>
              <a:rPr lang="ru-RU" dirty="0" err="1" smtClean="0">
                <a:solidFill>
                  <a:schemeClr val="tx2"/>
                </a:solidFill>
              </a:rPr>
              <a:t>створення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психологічної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готовності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учнів</a:t>
            </a:r>
            <a:r>
              <a:rPr lang="ru-RU" dirty="0">
                <a:solidFill>
                  <a:schemeClr val="tx2"/>
                </a:solidFill>
              </a:rPr>
              <a:t> до </a:t>
            </a:r>
            <a:r>
              <a:rPr lang="ru-RU" dirty="0" err="1">
                <a:solidFill>
                  <a:schemeClr val="tx2"/>
                </a:solidFill>
              </a:rPr>
              <a:t>іншомовного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спілкування</a:t>
            </a:r>
            <a:r>
              <a:rPr lang="ru-RU" dirty="0">
                <a:solidFill>
                  <a:schemeClr val="tx2"/>
                </a:solidFill>
              </a:rPr>
              <a:t>; 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2</a:t>
            </a:r>
            <a:r>
              <a:rPr lang="ru-RU" dirty="0" smtClean="0">
                <a:solidFill>
                  <a:schemeClr val="tx2"/>
                </a:solidFill>
              </a:rPr>
              <a:t>. </a:t>
            </a:r>
            <a:r>
              <a:rPr lang="ru-RU" dirty="0" err="1" smtClean="0">
                <a:solidFill>
                  <a:schemeClr val="tx2"/>
                </a:solidFill>
              </a:rPr>
              <a:t>забезпечення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природної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необхідності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багаторазового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повторення</a:t>
            </a:r>
            <a:r>
              <a:rPr lang="ru-RU" dirty="0">
                <a:solidFill>
                  <a:schemeClr val="tx2"/>
                </a:solidFill>
              </a:rPr>
              <a:t> ними </a:t>
            </a:r>
            <a:r>
              <a:rPr lang="ru-RU" dirty="0" err="1">
                <a:solidFill>
                  <a:schemeClr val="tx2"/>
                </a:solidFill>
              </a:rPr>
              <a:t>мовленнєвого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матеріалу</a:t>
            </a:r>
            <a:r>
              <a:rPr lang="ru-RU" dirty="0">
                <a:solidFill>
                  <a:schemeClr val="tx2"/>
                </a:solidFill>
              </a:rPr>
              <a:t>; 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3</a:t>
            </a:r>
            <a:r>
              <a:rPr lang="ru-RU" dirty="0" smtClean="0">
                <a:solidFill>
                  <a:schemeClr val="tx2"/>
                </a:solidFill>
              </a:rPr>
              <a:t>. </a:t>
            </a:r>
            <a:r>
              <a:rPr lang="ru-RU" dirty="0" err="1" smtClean="0">
                <a:solidFill>
                  <a:schemeClr val="tx2"/>
                </a:solidFill>
              </a:rPr>
              <a:t>тренування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у </a:t>
            </a:r>
            <a:r>
              <a:rPr lang="ru-RU" dirty="0" err="1">
                <a:solidFill>
                  <a:schemeClr val="tx2"/>
                </a:solidFill>
              </a:rPr>
              <a:t>виборі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потрібного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мовленнєвого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зразка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що</a:t>
            </a:r>
            <a:r>
              <a:rPr lang="ru-RU" dirty="0">
                <a:solidFill>
                  <a:schemeClr val="tx2"/>
                </a:solidFill>
              </a:rPr>
              <a:t> є </a:t>
            </a:r>
            <a:r>
              <a:rPr lang="ru-RU" dirty="0" err="1" smtClean="0">
                <a:solidFill>
                  <a:schemeClr val="tx2"/>
                </a:solidFill>
              </a:rPr>
              <a:t>підготовкою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до </a:t>
            </a:r>
            <a:r>
              <a:rPr lang="ru-RU" dirty="0" err="1">
                <a:solidFill>
                  <a:schemeClr val="tx2"/>
                </a:solidFill>
              </a:rPr>
              <a:t>ситуативної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спонтанності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спілкування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взагалі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4422"/>
            <a:ext cx="7498080" cy="429737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</a:rPr>
              <a:t>        </a:t>
            </a:r>
            <a:r>
              <a:rPr lang="uk-UA" b="1" u="sng" dirty="0" smtClean="0">
                <a:solidFill>
                  <a:srgbClr val="FFFF00"/>
                </a:solidFill>
              </a:rPr>
              <a:t>Функції ігрової діяльності:</a:t>
            </a:r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1</a:t>
            </a:r>
            <a:r>
              <a:rPr lang="uk-UA" dirty="0" smtClean="0">
                <a:solidFill>
                  <a:srgbClr val="FFFF00"/>
                </a:solidFill>
              </a:rPr>
              <a:t>) </a:t>
            </a:r>
            <a:r>
              <a:rPr lang="uk-UA" sz="3600" b="1" dirty="0" smtClean="0">
                <a:solidFill>
                  <a:srgbClr val="FFFF00"/>
                </a:solidFill>
              </a:rPr>
              <a:t>Розважальна </a:t>
            </a:r>
            <a:r>
              <a:rPr lang="uk-UA" sz="3600" b="1" dirty="0"/>
              <a:t>(це головна функція гри – розважити, дати задоволення).</a:t>
            </a:r>
            <a:br>
              <a:rPr lang="uk-UA" sz="3600" b="1" dirty="0"/>
            </a:br>
            <a:r>
              <a:rPr lang="uk-UA" sz="3600" b="1" dirty="0" smtClean="0"/>
              <a:t>2) </a:t>
            </a:r>
            <a:r>
              <a:rPr lang="uk-UA" sz="3600" b="1" dirty="0" smtClean="0">
                <a:solidFill>
                  <a:srgbClr val="FFFF00"/>
                </a:solidFill>
              </a:rPr>
              <a:t>Комунікативна</a:t>
            </a:r>
            <a:r>
              <a:rPr lang="uk-UA" sz="3600" b="1" dirty="0" smtClean="0"/>
              <a:t>: </a:t>
            </a:r>
            <a:r>
              <a:rPr lang="uk-UA" sz="3600" b="1" dirty="0"/>
              <a:t>оволодіння діалектикою спілкування.</a:t>
            </a:r>
            <a:br>
              <a:rPr lang="uk-UA" sz="3600" b="1" dirty="0"/>
            </a:br>
            <a:r>
              <a:rPr lang="uk-UA" sz="3600" b="1" dirty="0" smtClean="0"/>
              <a:t>3) </a:t>
            </a:r>
            <a:r>
              <a:rPr lang="uk-UA" sz="3600" b="1" dirty="0" smtClean="0">
                <a:solidFill>
                  <a:srgbClr val="FFFF00"/>
                </a:solidFill>
              </a:rPr>
              <a:t>Самореалізац</a:t>
            </a:r>
            <a:r>
              <a:rPr lang="uk-UA" sz="3600" b="1" dirty="0" smtClean="0"/>
              <a:t>ія </a:t>
            </a:r>
            <a:r>
              <a:rPr lang="uk-UA" sz="3600" b="1" dirty="0"/>
              <a:t>у грі як «полігоні» людської практики.</a:t>
            </a:r>
            <a:br>
              <a:rPr lang="uk-UA" sz="3600" b="1" dirty="0"/>
            </a:br>
            <a:r>
              <a:rPr lang="uk-UA" sz="3600" b="1" dirty="0" smtClean="0"/>
              <a:t>4) </a:t>
            </a:r>
            <a:r>
              <a:rPr lang="uk-UA" sz="3600" b="1" dirty="0" err="1" smtClean="0">
                <a:solidFill>
                  <a:srgbClr val="FFFF00"/>
                </a:solidFill>
              </a:rPr>
              <a:t>Ігротерапевтична</a:t>
            </a:r>
            <a:r>
              <a:rPr lang="uk-UA" sz="3600" b="1" dirty="0" smtClean="0"/>
              <a:t>: </a:t>
            </a:r>
            <a:r>
              <a:rPr lang="uk-UA" sz="3600" b="1" dirty="0"/>
              <a:t>подолання різних труднощів, які виникають в інших видах життєдіяльності.</a:t>
            </a:r>
            <a:br>
              <a:rPr lang="uk-UA" sz="3600" b="1" dirty="0"/>
            </a:br>
            <a:endParaRPr lang="uk-U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7">
      <a:dk1>
        <a:srgbClr val="27130D"/>
      </a:dk1>
      <a:lt1>
        <a:srgbClr val="3B1D14"/>
      </a:lt1>
      <a:dk2>
        <a:srgbClr val="FFFFFF"/>
      </a:dk2>
      <a:lt2>
        <a:srgbClr val="3B1D14"/>
      </a:lt2>
      <a:accent1>
        <a:srgbClr val="3B1D14"/>
      </a:accent1>
      <a:accent2>
        <a:srgbClr val="3B1D14"/>
      </a:accent2>
      <a:accent3>
        <a:srgbClr val="C32D2E"/>
      </a:accent3>
      <a:accent4>
        <a:srgbClr val="E07B7C"/>
      </a:accent4>
      <a:accent5>
        <a:srgbClr val="964305"/>
      </a:accent5>
      <a:accent6>
        <a:srgbClr val="703203"/>
      </a:accent6>
      <a:hlink>
        <a:srgbClr val="F88630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1000</TotalTime>
  <Words>657</Words>
  <Application>Microsoft Office PowerPoint</Application>
  <PresentationFormat>Экран (4:3)</PresentationFormat>
  <Paragraphs>76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Солнцестояние</vt:lpstr>
      <vt:lpstr>Використання комунікативних ігор на уроках англійської мови в початковій школі </vt:lpstr>
      <vt:lpstr>Гра – «життєва лабораторія дитинства»                        С.Т.Шацький</vt:lpstr>
      <vt:lpstr>Тема:  Використання комунікативних ігор на уроках англійської мови в початковій школі </vt:lpstr>
      <vt:lpstr>Презентация PowerPoint</vt:lpstr>
      <vt:lpstr>Основна література: </vt:lpstr>
      <vt:lpstr>Презентация PowerPoint</vt:lpstr>
      <vt:lpstr>Презентация PowerPoint</vt:lpstr>
      <vt:lpstr>Презентация PowerPoint</vt:lpstr>
      <vt:lpstr>        Функції ігрової діяльності:   1) Розважальна (це головна функція гри – розважити, дати задоволення). 2) Комунікативна: оволодіння діалектикою спілкування. 3) Самореалізація у грі як «полігоні» людської практики. 4) Ігротерапевтична: подолання різних труднощів, які виникають в інших видах життєдіяльності. </vt:lpstr>
      <vt:lpstr>5) Діагностична: виявлення відхилень від нормативної поведінки, самопізнання в процесі гри. 6) Функція корекції: внесення позитивних змін у структуру особистісних показників. 7) Міжнаціональна комунікація: засвоєння єдиних для всіх людей соціально-культурних цінностей. 8) Соціалізація: включення в систему суспільних відносин, засвоєння норм людського гуртожитку. </vt:lpstr>
      <vt:lpstr>Презентация PowerPoint</vt:lpstr>
      <vt:lpstr>2. Види англомовних ігор та методика їх проведення.</vt:lpstr>
      <vt:lpstr>Презентация PowerPoint</vt:lpstr>
      <vt:lpstr>Основний акцент в комунікативній грі робиться на успішну комунікацію, а не на правильну мову</vt:lpstr>
      <vt:lpstr>2.1. Методика проведення комунікативних ігор </vt:lpstr>
      <vt:lpstr>Презентация PowerPoint</vt:lpstr>
      <vt:lpstr>- Вирішення мовного завдання передбачає формування або вдосконалення мовленнєвих навичок в процесі цілеспрямованого використання заданого мовного матеріалу в мовленнєвій діяльності.   Комунікативне завдання полягає в обміні інформацією між учасниками гри в процесі спільної мовленнєвої діяльності, діяльнісне завдання моделює спосіб спільної діяльності мовних партнерів.  </vt:lpstr>
      <vt:lpstr>Комунікативні ігри</vt:lpstr>
      <vt:lpstr>Презентация PowerPoint</vt:lpstr>
      <vt:lpstr>2.2. Методика проведення рольових ігор </vt:lpstr>
      <vt:lpstr>Презентация PowerPoint</vt:lpstr>
      <vt:lpstr>Театралізація передбачає обігрування діалогу. Ефективними є найпростіші драматизації: читання п'єси чи казки за ролями.  Театралізація підвищує рівень пізнавальної мотивації учнів, зокрема емоційного аспекту і пізнавального інтересу.</vt:lpstr>
      <vt:lpstr>Ситуаційно-рольові ігри будуються за процесуальними правилами, ситуації, в яких опиняються учасники, спроектовані завчасно.  Ситуаційно-рольові ігри допомагають учням виявити недоліки в спілкуванні, побачити ті місця, які треба допрацювати, а також зробити мовленнєву діяльність свідомою і мотивованою.</vt:lpstr>
      <vt:lpstr>Правила проведення рольових                        ігор:  1)  учню пропонується поставити себе в ситуацію, яка може виникнути поза аудиторією, в реальному житті.  2) школяреві необхідно адаптуватися до певної ролі в подібній ситуації.  3) учасникам рольової гри треба поводитися так, наче все відбувалося в реальному житті;  4)  учасники гри повинні концентрувати свою увагу на комунікативному використовуванні мовних одиниць, а не на звичайній практиці закріплення їх в мовленні. </vt:lpstr>
      <vt:lpstr>Етапи проведення рольової гри:   I. підготовчий етап:  1) ознайомлення учнів з рольовою ситуацією, з питаннями для обговорення або проблемою; 2) знайомство з лінгвістичним наповненням гри; 3) попереднє тренування у вживанні лексичних одиниць і граматичних структур.  </vt:lpstr>
      <vt:lpstr>II. Власне рольова гра:   III. Заключний етап: - допускає оцінювання вчителем діяльності учнів і, можливо, дискусію з цієї або подібної проблеми.  </vt:lpstr>
      <vt:lpstr>2.3 Методика проведення дидактичних ігор    Дидактичні ігри використовуються для розширення кругозору; пізнавальної діяльності учнів. Вони формують певні вміння і навички необхідні для практичної діяльності.   </vt:lpstr>
      <vt:lpstr>Презентация PowerPoint</vt:lpstr>
      <vt:lpstr>                        Граматичні ігри  Мета:  1.навчити учнів вживати мовленнєві зразки які містять певні граматичні труднощі 2. створити природну ситуацію для вживання певного мовленнєвого зразка 3. розвивати мовленнєву активність і самостійність учнів  </vt:lpstr>
      <vt:lpstr>                        Лексичні  ігри:  Мета:  1.формування лексичних              навичок 2. ознайомлення з новими словами 3. тренування у вживанні лексики 4. активізація мовленнєво-мисленнєвої діяльності учнів 5. розвиток мовленнєвої реакції  </vt:lpstr>
      <vt:lpstr>                        Фонетичні ігри  Мета:  1. розвиток фонематичного слуху учнів; 2. тренування у промовлянні іншомовних звуків; 3. навчання голосно і чітко читати вірші; 4. розучування віршів з метою їх відтворення за ролями.  </vt:lpstr>
      <vt:lpstr>                        Орфографічні ігри:  Мета: 1. освоєння правопису інозумної лексики 2. формування та розвиток лексичних і вимовних навичок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Анастасия</cp:lastModifiedBy>
  <cp:revision>87</cp:revision>
  <dcterms:created xsi:type="dcterms:W3CDTF">2013-11-27T16:22:49Z</dcterms:created>
  <dcterms:modified xsi:type="dcterms:W3CDTF">2014-03-17T17:01:39Z</dcterms:modified>
</cp:coreProperties>
</file>